
<file path=[Content_Types].xml><?xml version="1.0" encoding="utf-8"?>
<Types xmlns="http://schemas.openxmlformats.org/package/2006/content-types">
  <Default Extension="jpg_large" ContentType="image/jpeg"/>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1"/>
  </p:notesMasterIdLst>
  <p:sldIdLst>
    <p:sldId id="307" r:id="rId2"/>
    <p:sldId id="309" r:id="rId3"/>
    <p:sldId id="310" r:id="rId4"/>
    <p:sldId id="311" r:id="rId5"/>
    <p:sldId id="312" r:id="rId6"/>
    <p:sldId id="266" r:id="rId7"/>
    <p:sldId id="260" r:id="rId8"/>
    <p:sldId id="261" r:id="rId9"/>
    <p:sldId id="262" r:id="rId10"/>
    <p:sldId id="263" r:id="rId11"/>
    <p:sldId id="264" r:id="rId12"/>
    <p:sldId id="265" r:id="rId13"/>
    <p:sldId id="268" r:id="rId14"/>
    <p:sldId id="269" r:id="rId15"/>
    <p:sldId id="270" r:id="rId16"/>
    <p:sldId id="271" r:id="rId17"/>
    <p:sldId id="278" r:id="rId18"/>
    <p:sldId id="279" r:id="rId19"/>
    <p:sldId id="280" r:id="rId20"/>
    <p:sldId id="281" r:id="rId21"/>
    <p:sldId id="282" r:id="rId22"/>
    <p:sldId id="283" r:id="rId23"/>
    <p:sldId id="284" r:id="rId24"/>
    <p:sldId id="285" r:id="rId25"/>
    <p:sldId id="286" r:id="rId26"/>
    <p:sldId id="287" r:id="rId27"/>
    <p:sldId id="288" r:id="rId28"/>
    <p:sldId id="289" r:id="rId29"/>
    <p:sldId id="290" r:id="rId30"/>
    <p:sldId id="291" r:id="rId31"/>
    <p:sldId id="292" r:id="rId32"/>
    <p:sldId id="293" r:id="rId33"/>
    <p:sldId id="294" r:id="rId34"/>
    <p:sldId id="337" r:id="rId35"/>
    <p:sldId id="338" r:id="rId36"/>
    <p:sldId id="339" r:id="rId37"/>
    <p:sldId id="340" r:id="rId38"/>
    <p:sldId id="341" r:id="rId39"/>
    <p:sldId id="297" r:id="rId40"/>
    <p:sldId id="298" r:id="rId41"/>
    <p:sldId id="299" r:id="rId42"/>
    <p:sldId id="300" r:id="rId43"/>
    <p:sldId id="301" r:id="rId44"/>
    <p:sldId id="302" r:id="rId45"/>
    <p:sldId id="303" r:id="rId46"/>
    <p:sldId id="314" r:id="rId47"/>
    <p:sldId id="315" r:id="rId48"/>
    <p:sldId id="316" r:id="rId49"/>
    <p:sldId id="317" r:id="rId50"/>
    <p:sldId id="318" r:id="rId51"/>
    <p:sldId id="319" r:id="rId52"/>
    <p:sldId id="320" r:id="rId53"/>
    <p:sldId id="321" r:id="rId54"/>
    <p:sldId id="322" r:id="rId55"/>
    <p:sldId id="323" r:id="rId56"/>
    <p:sldId id="324" r:id="rId57"/>
    <p:sldId id="325" r:id="rId58"/>
    <p:sldId id="326" r:id="rId59"/>
    <p:sldId id="327" r:id="rId60"/>
    <p:sldId id="335" r:id="rId61"/>
    <p:sldId id="330" r:id="rId62"/>
    <p:sldId id="331" r:id="rId63"/>
    <p:sldId id="332" r:id="rId64"/>
    <p:sldId id="333" r:id="rId65"/>
    <p:sldId id="334" r:id="rId66"/>
    <p:sldId id="343" r:id="rId67"/>
    <p:sldId id="344" r:id="rId68"/>
    <p:sldId id="345" r:id="rId69"/>
    <p:sldId id="346" r:id="rId7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4" d="100"/>
          <a:sy n="74" d="100"/>
        </p:scale>
        <p:origin x="-1266"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71" Type="http://schemas.openxmlformats.org/officeDocument/2006/relationships/notesMaster" Target="notesMasters/notesMaster1.xml"/></Relationships>
</file>

<file path=ppt/diagrams/_rels/data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image" Target="../media/image3.jpeg"/><Relationship Id="rId4" Type="http://schemas.openxmlformats.org/officeDocument/2006/relationships/image" Target="../media/image6.jpg"/></Relationships>
</file>

<file path=ppt/diagrams/_rels/data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eg"/><Relationship Id="rId1" Type="http://schemas.openxmlformats.org/officeDocument/2006/relationships/image" Target="../media/image7.jpeg"/></Relationships>
</file>

<file path=ppt/diagrams/_rels/drawing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image" Target="../media/image3.jpeg"/><Relationship Id="rId4" Type="http://schemas.openxmlformats.org/officeDocument/2006/relationships/image" Target="../media/image6.jpg"/></Relationships>
</file>

<file path=ppt/diagrams/_rels/drawing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eg"/><Relationship Id="rId1" Type="http://schemas.openxmlformats.org/officeDocument/2006/relationships/image" Target="../media/image7.jpeg"/></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9173A49-096B-4CC4-8ADA-3F3DF963E283}" type="doc">
      <dgm:prSet loTypeId="urn:microsoft.com/office/officeart/2005/8/layout/radial1" loCatId="cycle" qsTypeId="urn:microsoft.com/office/officeart/2005/8/quickstyle/3d2" qsCatId="3D" csTypeId="urn:microsoft.com/office/officeart/2005/8/colors/colorful1" csCatId="colorful" phldr="1"/>
      <dgm:spPr/>
      <dgm:t>
        <a:bodyPr/>
        <a:lstStyle/>
        <a:p>
          <a:endParaRPr lang="en-US"/>
        </a:p>
      </dgm:t>
    </dgm:pt>
    <dgm:pt modelId="{45DC20AC-71A1-4803-8DD6-F835F801925C}">
      <dgm:prSet phldrT="[Text]" custT="1"/>
      <dgm:spPr/>
      <dgm:t>
        <a:bodyPr/>
        <a:lstStyle/>
        <a:p>
          <a:r>
            <a:rPr lang="en-US" sz="2400" dirty="0" smtClean="0">
              <a:solidFill>
                <a:schemeClr val="tx1"/>
              </a:solidFill>
            </a:rPr>
            <a:t>Provide permanent breeding places for flies, rats </a:t>
          </a:r>
          <a:r>
            <a:rPr lang="en-US" sz="2400" dirty="0" err="1" smtClean="0">
              <a:solidFill>
                <a:schemeClr val="tx1"/>
              </a:solidFill>
            </a:rPr>
            <a:t>etc</a:t>
          </a:r>
          <a:endParaRPr lang="en-US" sz="2400" dirty="0">
            <a:solidFill>
              <a:schemeClr val="tx1"/>
            </a:solidFill>
          </a:endParaRPr>
        </a:p>
      </dgm:t>
    </dgm:pt>
    <dgm:pt modelId="{E2BD1F19-2526-4523-8F7B-28B06E90057E}" type="parTrans" cxnId="{98326842-C46B-41B4-8E1C-4459F8FDE96B}">
      <dgm:prSet/>
      <dgm:spPr/>
      <dgm:t>
        <a:bodyPr/>
        <a:lstStyle/>
        <a:p>
          <a:endParaRPr lang="en-US"/>
        </a:p>
      </dgm:t>
    </dgm:pt>
    <dgm:pt modelId="{803C1655-C6D6-452C-B4E5-B4BC889D2741}" type="sibTrans" cxnId="{98326842-C46B-41B4-8E1C-4459F8FDE96B}">
      <dgm:prSet/>
      <dgm:spPr/>
      <dgm:t>
        <a:bodyPr/>
        <a:lstStyle/>
        <a:p>
          <a:endParaRPr lang="en-US"/>
        </a:p>
      </dgm:t>
    </dgm:pt>
    <dgm:pt modelId="{F3390B35-4C70-4EA6-A900-45BE8A532521}">
      <dgm:prSet phldrT="[Text]" custT="1"/>
      <dgm:spPr/>
      <dgm:t>
        <a:bodyPr/>
        <a:lstStyle/>
        <a:p>
          <a:pPr marL="0" marR="0" indent="0" algn="ctr" defTabSz="914400" eaLnBrk="1" fontAlgn="auto" latinLnBrk="0" hangingPunct="1">
            <a:lnSpc>
              <a:spcPct val="100000"/>
            </a:lnSpc>
            <a:spcBef>
              <a:spcPts val="0"/>
            </a:spcBef>
            <a:spcAft>
              <a:spcPts val="0"/>
            </a:spcAft>
            <a:buClrTx/>
            <a:buSzTx/>
            <a:buFontTx/>
            <a:buNone/>
            <a:tabLst/>
            <a:defRPr/>
          </a:pPr>
          <a:r>
            <a:rPr lang="en-US" sz="2400" dirty="0" smtClean="0">
              <a:solidFill>
                <a:schemeClr val="tx1"/>
              </a:solidFill>
            </a:rPr>
            <a:t>Improper dumping of waste</a:t>
          </a:r>
        </a:p>
      </dgm:t>
    </dgm:pt>
    <dgm:pt modelId="{6CACC9F0-6391-474D-8AF5-37EFB90766BE}" type="parTrans" cxnId="{1E7017D6-D031-41FB-9A83-B0E9E92134FD}">
      <dgm:prSet/>
      <dgm:spPr/>
      <dgm:t>
        <a:bodyPr/>
        <a:lstStyle/>
        <a:p>
          <a:endParaRPr lang="en-US"/>
        </a:p>
      </dgm:t>
    </dgm:pt>
    <dgm:pt modelId="{0885C8D7-85ED-4EF2-93AC-473EA5B17B46}" type="sibTrans" cxnId="{1E7017D6-D031-41FB-9A83-B0E9E92134FD}">
      <dgm:prSet/>
      <dgm:spPr/>
      <dgm:t>
        <a:bodyPr/>
        <a:lstStyle/>
        <a:p>
          <a:endParaRPr lang="en-US"/>
        </a:p>
      </dgm:t>
    </dgm:pt>
    <dgm:pt modelId="{0804E9EF-CF85-479D-A924-4D8CDB1C03C3}">
      <dgm:prSet phldrT="[Text]" custT="1"/>
      <dgm:spPr/>
      <dgm:t>
        <a:bodyPr/>
        <a:lstStyle/>
        <a:p>
          <a:r>
            <a:rPr lang="en-US" sz="2400" dirty="0" smtClean="0">
              <a:solidFill>
                <a:schemeClr val="tx1"/>
              </a:solidFill>
            </a:rPr>
            <a:t>Cause human disease like plague, </a:t>
          </a:r>
          <a:r>
            <a:rPr lang="en-US" sz="2400" dirty="0" err="1" smtClean="0">
              <a:solidFill>
                <a:schemeClr val="tx1"/>
              </a:solidFill>
            </a:rPr>
            <a:t>malaria,cholera</a:t>
          </a:r>
          <a:endParaRPr lang="en-US" sz="2400" dirty="0">
            <a:solidFill>
              <a:schemeClr val="tx1"/>
            </a:solidFill>
          </a:endParaRPr>
        </a:p>
      </dgm:t>
    </dgm:pt>
    <dgm:pt modelId="{60DD6B4C-3C0F-47AC-8368-C91775884D4E}" type="parTrans" cxnId="{9838C47D-C73C-4A79-B503-2EDDE6EFB873}">
      <dgm:prSet/>
      <dgm:spPr/>
      <dgm:t>
        <a:bodyPr/>
        <a:lstStyle/>
        <a:p>
          <a:endParaRPr lang="en-US"/>
        </a:p>
      </dgm:t>
    </dgm:pt>
    <dgm:pt modelId="{A4CADF02-F679-4A27-AE12-4901A6DAD4C8}" type="sibTrans" cxnId="{9838C47D-C73C-4A79-B503-2EDDE6EFB873}">
      <dgm:prSet/>
      <dgm:spPr/>
      <dgm:t>
        <a:bodyPr/>
        <a:lstStyle/>
        <a:p>
          <a:endParaRPr lang="en-US"/>
        </a:p>
      </dgm:t>
    </dgm:pt>
    <dgm:pt modelId="{6926D21B-635A-4B59-AC9E-B863558FB796}">
      <dgm:prSet phldrT="[Text]" custT="1"/>
      <dgm:spPr/>
      <dgm:t>
        <a:bodyPr/>
        <a:lstStyle/>
        <a:p>
          <a:r>
            <a:rPr lang="en-US" sz="2400" dirty="0" smtClean="0">
              <a:solidFill>
                <a:schemeClr val="tx1"/>
              </a:solidFill>
            </a:rPr>
            <a:t>Also cause environmental pollution</a:t>
          </a:r>
          <a:endParaRPr lang="en-US" sz="2400" dirty="0">
            <a:solidFill>
              <a:schemeClr val="tx1"/>
            </a:solidFill>
          </a:endParaRPr>
        </a:p>
      </dgm:t>
    </dgm:pt>
    <dgm:pt modelId="{80A3480B-F2DA-44A5-BEFF-71F96187F96D}" type="parTrans" cxnId="{8D6AFAB2-7B97-45D8-B854-C7EF358839DB}">
      <dgm:prSet/>
      <dgm:spPr/>
      <dgm:t>
        <a:bodyPr/>
        <a:lstStyle/>
        <a:p>
          <a:endParaRPr lang="en-US"/>
        </a:p>
      </dgm:t>
    </dgm:pt>
    <dgm:pt modelId="{9AE6FCF7-1B93-4D9A-B517-2DF473D1C74A}" type="sibTrans" cxnId="{8D6AFAB2-7B97-45D8-B854-C7EF358839DB}">
      <dgm:prSet/>
      <dgm:spPr/>
      <dgm:t>
        <a:bodyPr/>
        <a:lstStyle/>
        <a:p>
          <a:endParaRPr lang="en-US"/>
        </a:p>
      </dgm:t>
    </dgm:pt>
    <dgm:pt modelId="{5209D207-4643-40DD-88D3-CD35B421F57D}" type="pres">
      <dgm:prSet presAssocID="{A9173A49-096B-4CC4-8ADA-3F3DF963E283}" presName="cycle" presStyleCnt="0">
        <dgm:presLayoutVars>
          <dgm:chMax val="1"/>
          <dgm:dir/>
          <dgm:animLvl val="ctr"/>
          <dgm:resizeHandles val="exact"/>
        </dgm:presLayoutVars>
      </dgm:prSet>
      <dgm:spPr/>
      <dgm:t>
        <a:bodyPr/>
        <a:lstStyle/>
        <a:p>
          <a:endParaRPr lang="en-US"/>
        </a:p>
      </dgm:t>
    </dgm:pt>
    <dgm:pt modelId="{DDD83A0E-5DE9-44C6-B540-CAC2E434F87A}" type="pres">
      <dgm:prSet presAssocID="{45DC20AC-71A1-4803-8DD6-F835F801925C}" presName="centerShape" presStyleLbl="node0" presStyleIdx="0" presStyleCnt="1" custScaleX="165365" custScaleY="127206" custLinFactNeighborX="264" custLinFactNeighborY="-1298"/>
      <dgm:spPr/>
      <dgm:t>
        <a:bodyPr/>
        <a:lstStyle/>
        <a:p>
          <a:endParaRPr lang="en-US"/>
        </a:p>
      </dgm:t>
    </dgm:pt>
    <dgm:pt modelId="{5B56275E-2538-4E97-AF7B-DC8038480A02}" type="pres">
      <dgm:prSet presAssocID="{6CACC9F0-6391-474D-8AF5-37EFB90766BE}" presName="Name9" presStyleLbl="parChTrans1D2" presStyleIdx="0" presStyleCnt="3"/>
      <dgm:spPr/>
      <dgm:t>
        <a:bodyPr/>
        <a:lstStyle/>
        <a:p>
          <a:endParaRPr lang="en-US"/>
        </a:p>
      </dgm:t>
    </dgm:pt>
    <dgm:pt modelId="{20ECF16F-8D4C-4500-B340-B12296761071}" type="pres">
      <dgm:prSet presAssocID="{6CACC9F0-6391-474D-8AF5-37EFB90766BE}" presName="connTx" presStyleLbl="parChTrans1D2" presStyleIdx="0" presStyleCnt="3"/>
      <dgm:spPr/>
      <dgm:t>
        <a:bodyPr/>
        <a:lstStyle/>
        <a:p>
          <a:endParaRPr lang="en-US"/>
        </a:p>
      </dgm:t>
    </dgm:pt>
    <dgm:pt modelId="{41918E31-206F-4F6D-9552-A122481B54A9}" type="pres">
      <dgm:prSet presAssocID="{F3390B35-4C70-4EA6-A900-45BE8A532521}" presName="node" presStyleLbl="node1" presStyleIdx="0" presStyleCnt="3" custScaleX="172596" custScaleY="91074">
        <dgm:presLayoutVars>
          <dgm:bulletEnabled val="1"/>
        </dgm:presLayoutVars>
      </dgm:prSet>
      <dgm:spPr/>
      <dgm:t>
        <a:bodyPr/>
        <a:lstStyle/>
        <a:p>
          <a:endParaRPr lang="en-US"/>
        </a:p>
      </dgm:t>
    </dgm:pt>
    <dgm:pt modelId="{C02F3465-7D1E-46BD-9AD2-27F8B6DC3A8C}" type="pres">
      <dgm:prSet presAssocID="{60DD6B4C-3C0F-47AC-8368-C91775884D4E}" presName="Name9" presStyleLbl="parChTrans1D2" presStyleIdx="1" presStyleCnt="3"/>
      <dgm:spPr/>
      <dgm:t>
        <a:bodyPr/>
        <a:lstStyle/>
        <a:p>
          <a:endParaRPr lang="en-US"/>
        </a:p>
      </dgm:t>
    </dgm:pt>
    <dgm:pt modelId="{C1F735D6-D2D5-4448-876A-BEEBD1ADFF1F}" type="pres">
      <dgm:prSet presAssocID="{60DD6B4C-3C0F-47AC-8368-C91775884D4E}" presName="connTx" presStyleLbl="parChTrans1D2" presStyleIdx="1" presStyleCnt="3"/>
      <dgm:spPr/>
      <dgm:t>
        <a:bodyPr/>
        <a:lstStyle/>
        <a:p>
          <a:endParaRPr lang="en-US"/>
        </a:p>
      </dgm:t>
    </dgm:pt>
    <dgm:pt modelId="{5F4AEAA5-B6EB-4449-A1C5-C96E14B5995B}" type="pres">
      <dgm:prSet presAssocID="{0804E9EF-CF85-479D-A924-4D8CDB1C03C3}" presName="node" presStyleLbl="node1" presStyleIdx="1" presStyleCnt="3" custScaleX="164978" custScaleY="104593" custRadScaleRad="151297" custRadScaleInc="0">
        <dgm:presLayoutVars>
          <dgm:bulletEnabled val="1"/>
        </dgm:presLayoutVars>
      </dgm:prSet>
      <dgm:spPr/>
      <dgm:t>
        <a:bodyPr/>
        <a:lstStyle/>
        <a:p>
          <a:endParaRPr lang="en-US"/>
        </a:p>
      </dgm:t>
    </dgm:pt>
    <dgm:pt modelId="{5BEC8189-2721-4052-A420-787B03A6B12A}" type="pres">
      <dgm:prSet presAssocID="{80A3480B-F2DA-44A5-BEFF-71F96187F96D}" presName="Name9" presStyleLbl="parChTrans1D2" presStyleIdx="2" presStyleCnt="3"/>
      <dgm:spPr/>
      <dgm:t>
        <a:bodyPr/>
        <a:lstStyle/>
        <a:p>
          <a:endParaRPr lang="en-US"/>
        </a:p>
      </dgm:t>
    </dgm:pt>
    <dgm:pt modelId="{CFC019B3-FDDC-45D9-B48C-EDABF15288B0}" type="pres">
      <dgm:prSet presAssocID="{80A3480B-F2DA-44A5-BEFF-71F96187F96D}" presName="connTx" presStyleLbl="parChTrans1D2" presStyleIdx="2" presStyleCnt="3"/>
      <dgm:spPr/>
      <dgm:t>
        <a:bodyPr/>
        <a:lstStyle/>
        <a:p>
          <a:endParaRPr lang="en-US"/>
        </a:p>
      </dgm:t>
    </dgm:pt>
    <dgm:pt modelId="{630684C9-4E48-4D14-B473-9EEB8F8464A1}" type="pres">
      <dgm:prSet presAssocID="{6926D21B-635A-4B59-AC9E-B863558FB796}" presName="node" presStyleLbl="node1" presStyleIdx="2" presStyleCnt="3" custScaleX="157137" custRadScaleRad="151950" custRadScaleInc="2307">
        <dgm:presLayoutVars>
          <dgm:bulletEnabled val="1"/>
        </dgm:presLayoutVars>
      </dgm:prSet>
      <dgm:spPr/>
      <dgm:t>
        <a:bodyPr/>
        <a:lstStyle/>
        <a:p>
          <a:endParaRPr lang="en-US"/>
        </a:p>
      </dgm:t>
    </dgm:pt>
  </dgm:ptLst>
  <dgm:cxnLst>
    <dgm:cxn modelId="{98326842-C46B-41B4-8E1C-4459F8FDE96B}" srcId="{A9173A49-096B-4CC4-8ADA-3F3DF963E283}" destId="{45DC20AC-71A1-4803-8DD6-F835F801925C}" srcOrd="0" destOrd="0" parTransId="{E2BD1F19-2526-4523-8F7B-28B06E90057E}" sibTransId="{803C1655-C6D6-452C-B4E5-B4BC889D2741}"/>
    <dgm:cxn modelId="{30027FA0-BC7E-4CD4-8CE5-A71EBA8D6F9D}" type="presOf" srcId="{0804E9EF-CF85-479D-A924-4D8CDB1C03C3}" destId="{5F4AEAA5-B6EB-4449-A1C5-C96E14B5995B}" srcOrd="0" destOrd="0" presId="urn:microsoft.com/office/officeart/2005/8/layout/radial1"/>
    <dgm:cxn modelId="{8D6AFAB2-7B97-45D8-B854-C7EF358839DB}" srcId="{45DC20AC-71A1-4803-8DD6-F835F801925C}" destId="{6926D21B-635A-4B59-AC9E-B863558FB796}" srcOrd="2" destOrd="0" parTransId="{80A3480B-F2DA-44A5-BEFF-71F96187F96D}" sibTransId="{9AE6FCF7-1B93-4D9A-B517-2DF473D1C74A}"/>
    <dgm:cxn modelId="{57DA02B3-3D6B-4C2E-BDD7-964C7B195268}" type="presOf" srcId="{80A3480B-F2DA-44A5-BEFF-71F96187F96D}" destId="{5BEC8189-2721-4052-A420-787B03A6B12A}" srcOrd="0" destOrd="0" presId="urn:microsoft.com/office/officeart/2005/8/layout/radial1"/>
    <dgm:cxn modelId="{E82304B8-402A-4ECB-ACB7-27C0CC30A116}" type="presOf" srcId="{6CACC9F0-6391-474D-8AF5-37EFB90766BE}" destId="{20ECF16F-8D4C-4500-B340-B12296761071}" srcOrd="1" destOrd="0" presId="urn:microsoft.com/office/officeart/2005/8/layout/radial1"/>
    <dgm:cxn modelId="{F3A86B79-F5DE-4A56-BAC3-BB287053BEDE}" type="presOf" srcId="{45DC20AC-71A1-4803-8DD6-F835F801925C}" destId="{DDD83A0E-5DE9-44C6-B540-CAC2E434F87A}" srcOrd="0" destOrd="0" presId="urn:microsoft.com/office/officeart/2005/8/layout/radial1"/>
    <dgm:cxn modelId="{9CCC1104-7691-4BD0-A51E-DA32136BC0E6}" type="presOf" srcId="{60DD6B4C-3C0F-47AC-8368-C91775884D4E}" destId="{C1F735D6-D2D5-4448-876A-BEEBD1ADFF1F}" srcOrd="1" destOrd="0" presId="urn:microsoft.com/office/officeart/2005/8/layout/radial1"/>
    <dgm:cxn modelId="{9DDF05D7-3BB0-43EB-9CF4-5FBFFA16E7C5}" type="presOf" srcId="{60DD6B4C-3C0F-47AC-8368-C91775884D4E}" destId="{C02F3465-7D1E-46BD-9AD2-27F8B6DC3A8C}" srcOrd="0" destOrd="0" presId="urn:microsoft.com/office/officeart/2005/8/layout/radial1"/>
    <dgm:cxn modelId="{6EAF714F-A996-4DF6-994B-4484DF3750F1}" type="presOf" srcId="{6926D21B-635A-4B59-AC9E-B863558FB796}" destId="{630684C9-4E48-4D14-B473-9EEB8F8464A1}" srcOrd="0" destOrd="0" presId="urn:microsoft.com/office/officeart/2005/8/layout/radial1"/>
    <dgm:cxn modelId="{D88102CA-05B6-40EF-A6E0-1B35E3D94C24}" type="presOf" srcId="{80A3480B-F2DA-44A5-BEFF-71F96187F96D}" destId="{CFC019B3-FDDC-45D9-B48C-EDABF15288B0}" srcOrd="1" destOrd="0" presId="urn:microsoft.com/office/officeart/2005/8/layout/radial1"/>
    <dgm:cxn modelId="{45B993D2-8A81-4859-B23F-928F4B5B2CD8}" type="presOf" srcId="{A9173A49-096B-4CC4-8ADA-3F3DF963E283}" destId="{5209D207-4643-40DD-88D3-CD35B421F57D}" srcOrd="0" destOrd="0" presId="urn:microsoft.com/office/officeart/2005/8/layout/radial1"/>
    <dgm:cxn modelId="{1D8DD5FC-641D-4536-9E3C-D3682E841FBA}" type="presOf" srcId="{F3390B35-4C70-4EA6-A900-45BE8A532521}" destId="{41918E31-206F-4F6D-9552-A122481B54A9}" srcOrd="0" destOrd="0" presId="urn:microsoft.com/office/officeart/2005/8/layout/radial1"/>
    <dgm:cxn modelId="{9838C47D-C73C-4A79-B503-2EDDE6EFB873}" srcId="{45DC20AC-71A1-4803-8DD6-F835F801925C}" destId="{0804E9EF-CF85-479D-A924-4D8CDB1C03C3}" srcOrd="1" destOrd="0" parTransId="{60DD6B4C-3C0F-47AC-8368-C91775884D4E}" sibTransId="{A4CADF02-F679-4A27-AE12-4901A6DAD4C8}"/>
    <dgm:cxn modelId="{1E7017D6-D031-41FB-9A83-B0E9E92134FD}" srcId="{45DC20AC-71A1-4803-8DD6-F835F801925C}" destId="{F3390B35-4C70-4EA6-A900-45BE8A532521}" srcOrd="0" destOrd="0" parTransId="{6CACC9F0-6391-474D-8AF5-37EFB90766BE}" sibTransId="{0885C8D7-85ED-4EF2-93AC-473EA5B17B46}"/>
    <dgm:cxn modelId="{121F846B-B9E3-469C-B030-57F6149DF0C6}" type="presOf" srcId="{6CACC9F0-6391-474D-8AF5-37EFB90766BE}" destId="{5B56275E-2538-4E97-AF7B-DC8038480A02}" srcOrd="0" destOrd="0" presId="urn:microsoft.com/office/officeart/2005/8/layout/radial1"/>
    <dgm:cxn modelId="{6B049C63-3389-43AC-AE40-A416A66BB2AC}" type="presParOf" srcId="{5209D207-4643-40DD-88D3-CD35B421F57D}" destId="{DDD83A0E-5DE9-44C6-B540-CAC2E434F87A}" srcOrd="0" destOrd="0" presId="urn:microsoft.com/office/officeart/2005/8/layout/radial1"/>
    <dgm:cxn modelId="{81DA9533-78A9-43F2-8B00-0CDB7CD94893}" type="presParOf" srcId="{5209D207-4643-40DD-88D3-CD35B421F57D}" destId="{5B56275E-2538-4E97-AF7B-DC8038480A02}" srcOrd="1" destOrd="0" presId="urn:microsoft.com/office/officeart/2005/8/layout/radial1"/>
    <dgm:cxn modelId="{39D0D24F-75F5-4EA7-B3EC-AD8CEF8D3101}" type="presParOf" srcId="{5B56275E-2538-4E97-AF7B-DC8038480A02}" destId="{20ECF16F-8D4C-4500-B340-B12296761071}" srcOrd="0" destOrd="0" presId="urn:microsoft.com/office/officeart/2005/8/layout/radial1"/>
    <dgm:cxn modelId="{A3EF608C-14C6-4DA7-8A72-C21FD96388D2}" type="presParOf" srcId="{5209D207-4643-40DD-88D3-CD35B421F57D}" destId="{41918E31-206F-4F6D-9552-A122481B54A9}" srcOrd="2" destOrd="0" presId="urn:microsoft.com/office/officeart/2005/8/layout/radial1"/>
    <dgm:cxn modelId="{3FCE8947-1F49-48F8-9427-4E3C58DFD452}" type="presParOf" srcId="{5209D207-4643-40DD-88D3-CD35B421F57D}" destId="{C02F3465-7D1E-46BD-9AD2-27F8B6DC3A8C}" srcOrd="3" destOrd="0" presId="urn:microsoft.com/office/officeart/2005/8/layout/radial1"/>
    <dgm:cxn modelId="{4F51AB25-9A2F-48D8-8756-2320E562CCA6}" type="presParOf" srcId="{C02F3465-7D1E-46BD-9AD2-27F8B6DC3A8C}" destId="{C1F735D6-D2D5-4448-876A-BEEBD1ADFF1F}" srcOrd="0" destOrd="0" presId="urn:microsoft.com/office/officeart/2005/8/layout/radial1"/>
    <dgm:cxn modelId="{0F64BD09-C805-4FCA-94ED-1F90B135A699}" type="presParOf" srcId="{5209D207-4643-40DD-88D3-CD35B421F57D}" destId="{5F4AEAA5-B6EB-4449-A1C5-C96E14B5995B}" srcOrd="4" destOrd="0" presId="urn:microsoft.com/office/officeart/2005/8/layout/radial1"/>
    <dgm:cxn modelId="{9370BB0C-7EC9-4E81-B95A-6281DC4D1361}" type="presParOf" srcId="{5209D207-4643-40DD-88D3-CD35B421F57D}" destId="{5BEC8189-2721-4052-A420-787B03A6B12A}" srcOrd="5" destOrd="0" presId="urn:microsoft.com/office/officeart/2005/8/layout/radial1"/>
    <dgm:cxn modelId="{C7102023-6038-460D-8710-3B00F73B5BA1}" type="presParOf" srcId="{5BEC8189-2721-4052-A420-787B03A6B12A}" destId="{CFC019B3-FDDC-45D9-B48C-EDABF15288B0}" srcOrd="0" destOrd="0" presId="urn:microsoft.com/office/officeart/2005/8/layout/radial1"/>
    <dgm:cxn modelId="{FBEC1F8D-ADF0-449C-BFB3-8435B4E58B36}" type="presParOf" srcId="{5209D207-4643-40DD-88D3-CD35B421F57D}" destId="{630684C9-4E48-4D14-B473-9EEB8F8464A1}" srcOrd="6" destOrd="0" presId="urn:microsoft.com/office/officeart/2005/8/layout/radial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BA5756F-5F94-467B-A3A1-CFBBB51800F2}" type="doc">
      <dgm:prSet loTypeId="urn:microsoft.com/office/officeart/2005/8/layout/orgChart1" loCatId="hierarchy" qsTypeId="urn:microsoft.com/office/officeart/2005/8/quickstyle/3d1" qsCatId="3D" csTypeId="urn:microsoft.com/office/officeart/2005/8/colors/colorful1" csCatId="colorful" phldr="1"/>
      <dgm:spPr/>
      <dgm:t>
        <a:bodyPr/>
        <a:lstStyle/>
        <a:p>
          <a:endParaRPr lang="en-US"/>
        </a:p>
      </dgm:t>
    </dgm:pt>
    <dgm:pt modelId="{9C96B718-86EF-46E4-8C6A-E7AF0C7C15E9}">
      <dgm:prSet phldrT="[Text]" custT="1"/>
      <dgm:spPr/>
      <dgm:t>
        <a:bodyPr/>
        <a:lstStyle/>
        <a:p>
          <a:r>
            <a:rPr lang="en-US" sz="2400" dirty="0" smtClean="0"/>
            <a:t>Industrial toxic waste</a:t>
          </a:r>
          <a:endParaRPr lang="en-US" sz="2400" dirty="0"/>
        </a:p>
      </dgm:t>
    </dgm:pt>
    <dgm:pt modelId="{456DE46F-8254-4DC2-96A4-3999B45369BE}" type="parTrans" cxnId="{B568054E-3A44-4887-8165-5141B49C2C99}">
      <dgm:prSet/>
      <dgm:spPr/>
      <dgm:t>
        <a:bodyPr/>
        <a:lstStyle/>
        <a:p>
          <a:endParaRPr lang="en-US"/>
        </a:p>
      </dgm:t>
    </dgm:pt>
    <dgm:pt modelId="{BF1A5B8B-E93E-4382-ACE0-33FA6ABE4A9F}" type="sibTrans" cxnId="{B568054E-3A44-4887-8165-5141B49C2C99}">
      <dgm:prSet/>
      <dgm:spPr/>
      <dgm:t>
        <a:bodyPr/>
        <a:lstStyle/>
        <a:p>
          <a:endParaRPr lang="en-US"/>
        </a:p>
      </dgm:t>
    </dgm:pt>
    <dgm:pt modelId="{0934B984-D070-4CE5-84B5-2FBF46C611B3}" type="asst">
      <dgm:prSet phldrT="[Text]" custT="1"/>
      <dgm:spPr/>
      <dgm:t>
        <a:bodyPr/>
        <a:lstStyle/>
        <a:p>
          <a:r>
            <a:rPr lang="en-US" sz="2400" smtClean="0"/>
            <a:t>Transmitted to man</a:t>
          </a:r>
          <a:endParaRPr lang="en-US" sz="2400" dirty="0"/>
        </a:p>
      </dgm:t>
    </dgm:pt>
    <dgm:pt modelId="{E253B3CE-8DBA-4F71-892B-BC825F83F88C}" type="parTrans" cxnId="{B49C57B2-BE1D-46CB-B19D-AA115C98A247}">
      <dgm:prSet/>
      <dgm:spPr/>
      <dgm:t>
        <a:bodyPr/>
        <a:lstStyle/>
        <a:p>
          <a:endParaRPr lang="en-US"/>
        </a:p>
      </dgm:t>
    </dgm:pt>
    <dgm:pt modelId="{92EF2C2B-352F-4A8F-AA7B-AA04DF1630BB}" type="sibTrans" cxnId="{B49C57B2-BE1D-46CB-B19D-AA115C98A247}">
      <dgm:prSet/>
      <dgm:spPr/>
      <dgm:t>
        <a:bodyPr/>
        <a:lstStyle/>
        <a:p>
          <a:endParaRPr lang="en-US"/>
        </a:p>
      </dgm:t>
    </dgm:pt>
    <dgm:pt modelId="{6D27878B-6B63-47B7-92F2-7FE5B68325C8}">
      <dgm:prSet phldrT="[Text]" custT="1"/>
      <dgm:spPr/>
      <dgm:t>
        <a:bodyPr/>
        <a:lstStyle/>
        <a:p>
          <a:r>
            <a:rPr lang="en-US" sz="2400" dirty="0" smtClean="0"/>
            <a:t>From the soil through uptake by plants</a:t>
          </a:r>
          <a:endParaRPr lang="en-US" sz="2400" dirty="0"/>
        </a:p>
      </dgm:t>
    </dgm:pt>
    <dgm:pt modelId="{EFD6F436-2B5C-4B72-B731-6323C17486F9}" type="parTrans" cxnId="{64C9D438-9D9A-4C63-BA5A-C3EED991651C}">
      <dgm:prSet/>
      <dgm:spPr/>
      <dgm:t>
        <a:bodyPr/>
        <a:lstStyle/>
        <a:p>
          <a:endParaRPr lang="en-US"/>
        </a:p>
      </dgm:t>
    </dgm:pt>
    <dgm:pt modelId="{51F3A128-74A1-44E0-85BE-8328FE7323D4}" type="sibTrans" cxnId="{64C9D438-9D9A-4C63-BA5A-C3EED991651C}">
      <dgm:prSet/>
      <dgm:spPr/>
      <dgm:t>
        <a:bodyPr/>
        <a:lstStyle/>
        <a:p>
          <a:endParaRPr lang="en-US"/>
        </a:p>
      </dgm:t>
    </dgm:pt>
    <dgm:pt modelId="{D33BFDE1-4FED-47B0-86D0-8FB5211860B9}">
      <dgm:prSet phldrT="[Text]" custT="1"/>
      <dgm:spPr/>
      <dgm:t>
        <a:bodyPr/>
        <a:lstStyle/>
        <a:p>
          <a:r>
            <a:rPr lang="en-US" sz="2400" dirty="0" smtClean="0"/>
            <a:t>Cause carcinogenic, mutagenic &amp; teratogenic disease</a:t>
          </a:r>
          <a:endParaRPr lang="en-US" sz="2400" dirty="0"/>
        </a:p>
      </dgm:t>
    </dgm:pt>
    <dgm:pt modelId="{EA513A5F-D29B-4DAE-85A6-938A365D22C3}" type="parTrans" cxnId="{7AF137DE-7696-43F5-9864-171301AC600F}">
      <dgm:prSet/>
      <dgm:spPr/>
      <dgm:t>
        <a:bodyPr/>
        <a:lstStyle/>
        <a:p>
          <a:endParaRPr lang="en-US"/>
        </a:p>
      </dgm:t>
    </dgm:pt>
    <dgm:pt modelId="{4EF882C6-65B7-45C8-81F8-ABBA961D9116}" type="sibTrans" cxnId="{7AF137DE-7696-43F5-9864-171301AC600F}">
      <dgm:prSet/>
      <dgm:spPr/>
      <dgm:t>
        <a:bodyPr/>
        <a:lstStyle/>
        <a:p>
          <a:endParaRPr lang="en-US"/>
        </a:p>
      </dgm:t>
    </dgm:pt>
    <dgm:pt modelId="{ACF0A5B9-27D5-434A-9B14-0BA415EFA72A}" type="pres">
      <dgm:prSet presAssocID="{FBA5756F-5F94-467B-A3A1-CFBBB51800F2}" presName="hierChild1" presStyleCnt="0">
        <dgm:presLayoutVars>
          <dgm:orgChart val="1"/>
          <dgm:chPref val="1"/>
          <dgm:dir/>
          <dgm:animOne val="branch"/>
          <dgm:animLvl val="lvl"/>
          <dgm:resizeHandles/>
        </dgm:presLayoutVars>
      </dgm:prSet>
      <dgm:spPr/>
      <dgm:t>
        <a:bodyPr/>
        <a:lstStyle/>
        <a:p>
          <a:endParaRPr lang="en-US"/>
        </a:p>
      </dgm:t>
    </dgm:pt>
    <dgm:pt modelId="{DB0CF603-7DA5-434E-98DC-38CC63EF574F}" type="pres">
      <dgm:prSet presAssocID="{9C96B718-86EF-46E4-8C6A-E7AF0C7C15E9}" presName="hierRoot1" presStyleCnt="0">
        <dgm:presLayoutVars>
          <dgm:hierBranch val="init"/>
        </dgm:presLayoutVars>
      </dgm:prSet>
      <dgm:spPr/>
      <dgm:t>
        <a:bodyPr/>
        <a:lstStyle/>
        <a:p>
          <a:endParaRPr lang="en-US"/>
        </a:p>
      </dgm:t>
    </dgm:pt>
    <dgm:pt modelId="{DFE642B1-1CE9-416B-AB20-73A09CBD4169}" type="pres">
      <dgm:prSet presAssocID="{9C96B718-86EF-46E4-8C6A-E7AF0C7C15E9}" presName="rootComposite1" presStyleCnt="0"/>
      <dgm:spPr/>
      <dgm:t>
        <a:bodyPr/>
        <a:lstStyle/>
        <a:p>
          <a:endParaRPr lang="en-US"/>
        </a:p>
      </dgm:t>
    </dgm:pt>
    <dgm:pt modelId="{609BC27D-8901-45B0-A14C-DFBAC5566E21}" type="pres">
      <dgm:prSet presAssocID="{9C96B718-86EF-46E4-8C6A-E7AF0C7C15E9}" presName="rootText1" presStyleLbl="node0" presStyleIdx="0" presStyleCnt="1" custScaleX="190374" custScaleY="103298" custLinFactNeighborX="1060" custLinFactNeighborY="-216">
        <dgm:presLayoutVars>
          <dgm:chPref val="3"/>
        </dgm:presLayoutVars>
      </dgm:prSet>
      <dgm:spPr/>
      <dgm:t>
        <a:bodyPr/>
        <a:lstStyle/>
        <a:p>
          <a:endParaRPr lang="en-US"/>
        </a:p>
      </dgm:t>
    </dgm:pt>
    <dgm:pt modelId="{C32968F1-806F-4CEB-B1D3-6B8BA34B965D}" type="pres">
      <dgm:prSet presAssocID="{9C96B718-86EF-46E4-8C6A-E7AF0C7C15E9}" presName="rootConnector1" presStyleLbl="node1" presStyleIdx="0" presStyleCnt="0"/>
      <dgm:spPr/>
      <dgm:t>
        <a:bodyPr/>
        <a:lstStyle/>
        <a:p>
          <a:endParaRPr lang="en-US"/>
        </a:p>
      </dgm:t>
    </dgm:pt>
    <dgm:pt modelId="{C1253820-BE52-41B2-8282-F4CDA2D71C39}" type="pres">
      <dgm:prSet presAssocID="{9C96B718-86EF-46E4-8C6A-E7AF0C7C15E9}" presName="hierChild2" presStyleCnt="0"/>
      <dgm:spPr/>
      <dgm:t>
        <a:bodyPr/>
        <a:lstStyle/>
        <a:p>
          <a:endParaRPr lang="en-US"/>
        </a:p>
      </dgm:t>
    </dgm:pt>
    <dgm:pt modelId="{2EC604D5-BE5F-4C5C-99F6-F6122947D8C8}" type="pres">
      <dgm:prSet presAssocID="{EFD6F436-2B5C-4B72-B731-6323C17486F9}" presName="Name37" presStyleLbl="parChTrans1D2" presStyleIdx="0" presStyleCnt="3"/>
      <dgm:spPr/>
      <dgm:t>
        <a:bodyPr/>
        <a:lstStyle/>
        <a:p>
          <a:endParaRPr lang="en-US"/>
        </a:p>
      </dgm:t>
    </dgm:pt>
    <dgm:pt modelId="{A97F6312-B55E-4984-B6AF-3EF12F4F7E9E}" type="pres">
      <dgm:prSet presAssocID="{6D27878B-6B63-47B7-92F2-7FE5B68325C8}" presName="hierRoot2" presStyleCnt="0">
        <dgm:presLayoutVars>
          <dgm:hierBranch val="init"/>
        </dgm:presLayoutVars>
      </dgm:prSet>
      <dgm:spPr/>
      <dgm:t>
        <a:bodyPr/>
        <a:lstStyle/>
        <a:p>
          <a:endParaRPr lang="en-US"/>
        </a:p>
      </dgm:t>
    </dgm:pt>
    <dgm:pt modelId="{9DD7C22B-5CB6-4365-BCB1-EB20FF302065}" type="pres">
      <dgm:prSet presAssocID="{6D27878B-6B63-47B7-92F2-7FE5B68325C8}" presName="rootComposite" presStyleCnt="0"/>
      <dgm:spPr/>
      <dgm:t>
        <a:bodyPr/>
        <a:lstStyle/>
        <a:p>
          <a:endParaRPr lang="en-US"/>
        </a:p>
      </dgm:t>
    </dgm:pt>
    <dgm:pt modelId="{D9E96830-444A-4D8C-A519-DE950C6CB1D8}" type="pres">
      <dgm:prSet presAssocID="{6D27878B-6B63-47B7-92F2-7FE5B68325C8}" presName="rootText" presStyleLbl="node2" presStyleIdx="0" presStyleCnt="2" custScaleX="140562" custScaleY="208230">
        <dgm:presLayoutVars>
          <dgm:chPref val="3"/>
        </dgm:presLayoutVars>
      </dgm:prSet>
      <dgm:spPr/>
      <dgm:t>
        <a:bodyPr/>
        <a:lstStyle/>
        <a:p>
          <a:endParaRPr lang="en-US"/>
        </a:p>
      </dgm:t>
    </dgm:pt>
    <dgm:pt modelId="{3CFDF254-AE31-41D9-9AA2-255A7FD03D82}" type="pres">
      <dgm:prSet presAssocID="{6D27878B-6B63-47B7-92F2-7FE5B68325C8}" presName="rootConnector" presStyleLbl="node2" presStyleIdx="0" presStyleCnt="2"/>
      <dgm:spPr/>
      <dgm:t>
        <a:bodyPr/>
        <a:lstStyle/>
        <a:p>
          <a:endParaRPr lang="en-US"/>
        </a:p>
      </dgm:t>
    </dgm:pt>
    <dgm:pt modelId="{3A77D174-93E1-4E78-AC11-548EB58326A0}" type="pres">
      <dgm:prSet presAssocID="{6D27878B-6B63-47B7-92F2-7FE5B68325C8}" presName="hierChild4" presStyleCnt="0"/>
      <dgm:spPr/>
      <dgm:t>
        <a:bodyPr/>
        <a:lstStyle/>
        <a:p>
          <a:endParaRPr lang="en-US"/>
        </a:p>
      </dgm:t>
    </dgm:pt>
    <dgm:pt modelId="{A60735B1-006B-4AAF-89F2-76FADF880177}" type="pres">
      <dgm:prSet presAssocID="{6D27878B-6B63-47B7-92F2-7FE5B68325C8}" presName="hierChild5" presStyleCnt="0"/>
      <dgm:spPr/>
      <dgm:t>
        <a:bodyPr/>
        <a:lstStyle/>
        <a:p>
          <a:endParaRPr lang="en-US"/>
        </a:p>
      </dgm:t>
    </dgm:pt>
    <dgm:pt modelId="{3FD09C76-1943-4327-B679-D340022A11C4}" type="pres">
      <dgm:prSet presAssocID="{EA513A5F-D29B-4DAE-85A6-938A365D22C3}" presName="Name37" presStyleLbl="parChTrans1D2" presStyleIdx="1" presStyleCnt="3"/>
      <dgm:spPr/>
      <dgm:t>
        <a:bodyPr/>
        <a:lstStyle/>
        <a:p>
          <a:endParaRPr lang="en-US"/>
        </a:p>
      </dgm:t>
    </dgm:pt>
    <dgm:pt modelId="{75E71768-F98F-48EE-94CA-84137DD00356}" type="pres">
      <dgm:prSet presAssocID="{D33BFDE1-4FED-47B0-86D0-8FB5211860B9}" presName="hierRoot2" presStyleCnt="0">
        <dgm:presLayoutVars>
          <dgm:hierBranch val="init"/>
        </dgm:presLayoutVars>
      </dgm:prSet>
      <dgm:spPr/>
      <dgm:t>
        <a:bodyPr/>
        <a:lstStyle/>
        <a:p>
          <a:endParaRPr lang="en-US"/>
        </a:p>
      </dgm:t>
    </dgm:pt>
    <dgm:pt modelId="{5F24EDB5-B3E3-44AA-9194-101AB035E686}" type="pres">
      <dgm:prSet presAssocID="{D33BFDE1-4FED-47B0-86D0-8FB5211860B9}" presName="rootComposite" presStyleCnt="0"/>
      <dgm:spPr/>
      <dgm:t>
        <a:bodyPr/>
        <a:lstStyle/>
        <a:p>
          <a:endParaRPr lang="en-US"/>
        </a:p>
      </dgm:t>
    </dgm:pt>
    <dgm:pt modelId="{72A829FB-00E7-4C31-91EB-045585C05F02}" type="pres">
      <dgm:prSet presAssocID="{D33BFDE1-4FED-47B0-86D0-8FB5211860B9}" presName="rootText" presStyleLbl="node2" presStyleIdx="1" presStyleCnt="2" custScaleX="155084" custScaleY="214390">
        <dgm:presLayoutVars>
          <dgm:chPref val="3"/>
        </dgm:presLayoutVars>
      </dgm:prSet>
      <dgm:spPr/>
      <dgm:t>
        <a:bodyPr/>
        <a:lstStyle/>
        <a:p>
          <a:endParaRPr lang="en-US"/>
        </a:p>
      </dgm:t>
    </dgm:pt>
    <dgm:pt modelId="{1EE2F4F3-899A-4FAB-9276-2847A706B7F8}" type="pres">
      <dgm:prSet presAssocID="{D33BFDE1-4FED-47B0-86D0-8FB5211860B9}" presName="rootConnector" presStyleLbl="node2" presStyleIdx="1" presStyleCnt="2"/>
      <dgm:spPr/>
      <dgm:t>
        <a:bodyPr/>
        <a:lstStyle/>
        <a:p>
          <a:endParaRPr lang="en-US"/>
        </a:p>
      </dgm:t>
    </dgm:pt>
    <dgm:pt modelId="{14968FC3-7997-4389-BA2C-3A7419C4A641}" type="pres">
      <dgm:prSet presAssocID="{D33BFDE1-4FED-47B0-86D0-8FB5211860B9}" presName="hierChild4" presStyleCnt="0"/>
      <dgm:spPr/>
      <dgm:t>
        <a:bodyPr/>
        <a:lstStyle/>
        <a:p>
          <a:endParaRPr lang="en-US"/>
        </a:p>
      </dgm:t>
    </dgm:pt>
    <dgm:pt modelId="{6D83A9D0-FAA7-4811-B1B4-41165CE02EC0}" type="pres">
      <dgm:prSet presAssocID="{D33BFDE1-4FED-47B0-86D0-8FB5211860B9}" presName="hierChild5" presStyleCnt="0"/>
      <dgm:spPr/>
      <dgm:t>
        <a:bodyPr/>
        <a:lstStyle/>
        <a:p>
          <a:endParaRPr lang="en-US"/>
        </a:p>
      </dgm:t>
    </dgm:pt>
    <dgm:pt modelId="{47E978E5-071C-4B10-8E74-91CB2F557EA4}" type="pres">
      <dgm:prSet presAssocID="{9C96B718-86EF-46E4-8C6A-E7AF0C7C15E9}" presName="hierChild3" presStyleCnt="0"/>
      <dgm:spPr/>
      <dgm:t>
        <a:bodyPr/>
        <a:lstStyle/>
        <a:p>
          <a:endParaRPr lang="en-US"/>
        </a:p>
      </dgm:t>
    </dgm:pt>
    <dgm:pt modelId="{D50A51E5-0596-4EC5-8090-A15889DED8D0}" type="pres">
      <dgm:prSet presAssocID="{E253B3CE-8DBA-4F71-892B-BC825F83F88C}" presName="Name111" presStyleLbl="parChTrans1D2" presStyleIdx="2" presStyleCnt="3"/>
      <dgm:spPr/>
      <dgm:t>
        <a:bodyPr/>
        <a:lstStyle/>
        <a:p>
          <a:endParaRPr lang="en-US"/>
        </a:p>
      </dgm:t>
    </dgm:pt>
    <dgm:pt modelId="{AECAF8AC-6A5D-464F-B82E-1FA2471051AA}" type="pres">
      <dgm:prSet presAssocID="{0934B984-D070-4CE5-84B5-2FBF46C611B3}" presName="hierRoot3" presStyleCnt="0">
        <dgm:presLayoutVars>
          <dgm:hierBranch val="init"/>
        </dgm:presLayoutVars>
      </dgm:prSet>
      <dgm:spPr/>
      <dgm:t>
        <a:bodyPr/>
        <a:lstStyle/>
        <a:p>
          <a:endParaRPr lang="en-US"/>
        </a:p>
      </dgm:t>
    </dgm:pt>
    <dgm:pt modelId="{65835A47-303A-481A-B069-3A0874CFE1DB}" type="pres">
      <dgm:prSet presAssocID="{0934B984-D070-4CE5-84B5-2FBF46C611B3}" presName="rootComposite3" presStyleCnt="0"/>
      <dgm:spPr/>
      <dgm:t>
        <a:bodyPr/>
        <a:lstStyle/>
        <a:p>
          <a:endParaRPr lang="en-US"/>
        </a:p>
      </dgm:t>
    </dgm:pt>
    <dgm:pt modelId="{AD68419D-1E54-4A07-BE9D-4C35A6D11D0F}" type="pres">
      <dgm:prSet presAssocID="{0934B984-D070-4CE5-84B5-2FBF46C611B3}" presName="rootText3" presStyleLbl="asst1" presStyleIdx="0" presStyleCnt="1" custScaleX="154614">
        <dgm:presLayoutVars>
          <dgm:chPref val="3"/>
        </dgm:presLayoutVars>
      </dgm:prSet>
      <dgm:spPr/>
      <dgm:t>
        <a:bodyPr/>
        <a:lstStyle/>
        <a:p>
          <a:endParaRPr lang="en-US"/>
        </a:p>
      </dgm:t>
    </dgm:pt>
    <dgm:pt modelId="{CE7C85DA-3A99-4857-A533-1D66ECA00459}" type="pres">
      <dgm:prSet presAssocID="{0934B984-D070-4CE5-84B5-2FBF46C611B3}" presName="rootConnector3" presStyleLbl="asst1" presStyleIdx="0" presStyleCnt="1"/>
      <dgm:spPr/>
      <dgm:t>
        <a:bodyPr/>
        <a:lstStyle/>
        <a:p>
          <a:endParaRPr lang="en-US"/>
        </a:p>
      </dgm:t>
    </dgm:pt>
    <dgm:pt modelId="{15CB40FA-0EAE-4FC7-B5EB-5D4211F9094D}" type="pres">
      <dgm:prSet presAssocID="{0934B984-D070-4CE5-84B5-2FBF46C611B3}" presName="hierChild6" presStyleCnt="0"/>
      <dgm:spPr/>
      <dgm:t>
        <a:bodyPr/>
        <a:lstStyle/>
        <a:p>
          <a:endParaRPr lang="en-US"/>
        </a:p>
      </dgm:t>
    </dgm:pt>
    <dgm:pt modelId="{120DA686-85A2-4F9F-991B-1D91BB95D94F}" type="pres">
      <dgm:prSet presAssocID="{0934B984-D070-4CE5-84B5-2FBF46C611B3}" presName="hierChild7" presStyleCnt="0"/>
      <dgm:spPr/>
      <dgm:t>
        <a:bodyPr/>
        <a:lstStyle/>
        <a:p>
          <a:endParaRPr lang="en-US"/>
        </a:p>
      </dgm:t>
    </dgm:pt>
  </dgm:ptLst>
  <dgm:cxnLst>
    <dgm:cxn modelId="{7AF137DE-7696-43F5-9864-171301AC600F}" srcId="{9C96B718-86EF-46E4-8C6A-E7AF0C7C15E9}" destId="{D33BFDE1-4FED-47B0-86D0-8FB5211860B9}" srcOrd="2" destOrd="0" parTransId="{EA513A5F-D29B-4DAE-85A6-938A365D22C3}" sibTransId="{4EF882C6-65B7-45C8-81F8-ABBA961D9116}"/>
    <dgm:cxn modelId="{C43F6882-3ADE-4C65-9BF0-E0351A968E4B}" type="presOf" srcId="{FBA5756F-5F94-467B-A3A1-CFBBB51800F2}" destId="{ACF0A5B9-27D5-434A-9B14-0BA415EFA72A}" srcOrd="0" destOrd="0" presId="urn:microsoft.com/office/officeart/2005/8/layout/orgChart1"/>
    <dgm:cxn modelId="{B49C57B2-BE1D-46CB-B19D-AA115C98A247}" srcId="{9C96B718-86EF-46E4-8C6A-E7AF0C7C15E9}" destId="{0934B984-D070-4CE5-84B5-2FBF46C611B3}" srcOrd="0" destOrd="0" parTransId="{E253B3CE-8DBA-4F71-892B-BC825F83F88C}" sibTransId="{92EF2C2B-352F-4A8F-AA7B-AA04DF1630BB}"/>
    <dgm:cxn modelId="{A134EB05-8697-418E-BEEC-A290083C8C3A}" type="presOf" srcId="{6D27878B-6B63-47B7-92F2-7FE5B68325C8}" destId="{D9E96830-444A-4D8C-A519-DE950C6CB1D8}" srcOrd="0" destOrd="0" presId="urn:microsoft.com/office/officeart/2005/8/layout/orgChart1"/>
    <dgm:cxn modelId="{CDEAB2EF-17BC-485D-A329-9F5078D596C3}" type="presOf" srcId="{D33BFDE1-4FED-47B0-86D0-8FB5211860B9}" destId="{72A829FB-00E7-4C31-91EB-045585C05F02}" srcOrd="0" destOrd="0" presId="urn:microsoft.com/office/officeart/2005/8/layout/orgChart1"/>
    <dgm:cxn modelId="{61F4786D-04C1-4A93-A6B4-BDB585EA9A4A}" type="presOf" srcId="{9C96B718-86EF-46E4-8C6A-E7AF0C7C15E9}" destId="{609BC27D-8901-45B0-A14C-DFBAC5566E21}" srcOrd="0" destOrd="0" presId="urn:microsoft.com/office/officeart/2005/8/layout/orgChart1"/>
    <dgm:cxn modelId="{E5C988E1-9277-45BF-BED3-5315F4EB36B3}" type="presOf" srcId="{0934B984-D070-4CE5-84B5-2FBF46C611B3}" destId="{CE7C85DA-3A99-4857-A533-1D66ECA00459}" srcOrd="1" destOrd="0" presId="urn:microsoft.com/office/officeart/2005/8/layout/orgChart1"/>
    <dgm:cxn modelId="{2934D71B-7096-42BD-8E8A-77EB437CFDB7}" type="presOf" srcId="{0934B984-D070-4CE5-84B5-2FBF46C611B3}" destId="{AD68419D-1E54-4A07-BE9D-4C35A6D11D0F}" srcOrd="0" destOrd="0" presId="urn:microsoft.com/office/officeart/2005/8/layout/orgChart1"/>
    <dgm:cxn modelId="{53C5A4D2-3256-43E2-A6B0-F121874DE780}" type="presOf" srcId="{EFD6F436-2B5C-4B72-B731-6323C17486F9}" destId="{2EC604D5-BE5F-4C5C-99F6-F6122947D8C8}" srcOrd="0" destOrd="0" presId="urn:microsoft.com/office/officeart/2005/8/layout/orgChart1"/>
    <dgm:cxn modelId="{1908767B-8480-4D4E-889D-3990713020EA}" type="presOf" srcId="{E253B3CE-8DBA-4F71-892B-BC825F83F88C}" destId="{D50A51E5-0596-4EC5-8090-A15889DED8D0}" srcOrd="0" destOrd="0" presId="urn:microsoft.com/office/officeart/2005/8/layout/orgChart1"/>
    <dgm:cxn modelId="{B0D49427-C367-4777-9D05-852FBC2E5B33}" type="presOf" srcId="{D33BFDE1-4FED-47B0-86D0-8FB5211860B9}" destId="{1EE2F4F3-899A-4FAB-9276-2847A706B7F8}" srcOrd="1" destOrd="0" presId="urn:microsoft.com/office/officeart/2005/8/layout/orgChart1"/>
    <dgm:cxn modelId="{64C9D438-9D9A-4C63-BA5A-C3EED991651C}" srcId="{9C96B718-86EF-46E4-8C6A-E7AF0C7C15E9}" destId="{6D27878B-6B63-47B7-92F2-7FE5B68325C8}" srcOrd="1" destOrd="0" parTransId="{EFD6F436-2B5C-4B72-B731-6323C17486F9}" sibTransId="{51F3A128-74A1-44E0-85BE-8328FE7323D4}"/>
    <dgm:cxn modelId="{C8008BB1-24EA-4E57-90E5-E27508AB5D8B}" type="presOf" srcId="{6D27878B-6B63-47B7-92F2-7FE5B68325C8}" destId="{3CFDF254-AE31-41D9-9AA2-255A7FD03D82}" srcOrd="1" destOrd="0" presId="urn:microsoft.com/office/officeart/2005/8/layout/orgChart1"/>
    <dgm:cxn modelId="{0D1DB929-8DD3-4498-ADFD-135A8BD96345}" type="presOf" srcId="{EA513A5F-D29B-4DAE-85A6-938A365D22C3}" destId="{3FD09C76-1943-4327-B679-D340022A11C4}" srcOrd="0" destOrd="0" presId="urn:microsoft.com/office/officeart/2005/8/layout/orgChart1"/>
    <dgm:cxn modelId="{D31F684B-A828-4D18-B4F9-EA505CD88F9C}" type="presOf" srcId="{9C96B718-86EF-46E4-8C6A-E7AF0C7C15E9}" destId="{C32968F1-806F-4CEB-B1D3-6B8BA34B965D}" srcOrd="1" destOrd="0" presId="urn:microsoft.com/office/officeart/2005/8/layout/orgChart1"/>
    <dgm:cxn modelId="{B568054E-3A44-4887-8165-5141B49C2C99}" srcId="{FBA5756F-5F94-467B-A3A1-CFBBB51800F2}" destId="{9C96B718-86EF-46E4-8C6A-E7AF0C7C15E9}" srcOrd="0" destOrd="0" parTransId="{456DE46F-8254-4DC2-96A4-3999B45369BE}" sibTransId="{BF1A5B8B-E93E-4382-ACE0-33FA6ABE4A9F}"/>
    <dgm:cxn modelId="{EB9370FD-832C-4C11-A03F-31063F7676B0}" type="presParOf" srcId="{ACF0A5B9-27D5-434A-9B14-0BA415EFA72A}" destId="{DB0CF603-7DA5-434E-98DC-38CC63EF574F}" srcOrd="0" destOrd="0" presId="urn:microsoft.com/office/officeart/2005/8/layout/orgChart1"/>
    <dgm:cxn modelId="{4E25403F-1B66-4B39-91D0-809DC434808C}" type="presParOf" srcId="{DB0CF603-7DA5-434E-98DC-38CC63EF574F}" destId="{DFE642B1-1CE9-416B-AB20-73A09CBD4169}" srcOrd="0" destOrd="0" presId="urn:microsoft.com/office/officeart/2005/8/layout/orgChart1"/>
    <dgm:cxn modelId="{B9CC0C3A-A95B-40B3-BEAF-F6DAF11E0F15}" type="presParOf" srcId="{DFE642B1-1CE9-416B-AB20-73A09CBD4169}" destId="{609BC27D-8901-45B0-A14C-DFBAC5566E21}" srcOrd="0" destOrd="0" presId="urn:microsoft.com/office/officeart/2005/8/layout/orgChart1"/>
    <dgm:cxn modelId="{A623B33C-9DD5-4F56-B539-57F2B8B2E359}" type="presParOf" srcId="{DFE642B1-1CE9-416B-AB20-73A09CBD4169}" destId="{C32968F1-806F-4CEB-B1D3-6B8BA34B965D}" srcOrd="1" destOrd="0" presId="urn:microsoft.com/office/officeart/2005/8/layout/orgChart1"/>
    <dgm:cxn modelId="{0882AB3E-8E16-4EEC-BA89-AE0281EC25E7}" type="presParOf" srcId="{DB0CF603-7DA5-434E-98DC-38CC63EF574F}" destId="{C1253820-BE52-41B2-8282-F4CDA2D71C39}" srcOrd="1" destOrd="0" presId="urn:microsoft.com/office/officeart/2005/8/layout/orgChart1"/>
    <dgm:cxn modelId="{B1B2261E-475F-44F6-9187-58561B0DFECF}" type="presParOf" srcId="{C1253820-BE52-41B2-8282-F4CDA2D71C39}" destId="{2EC604D5-BE5F-4C5C-99F6-F6122947D8C8}" srcOrd="0" destOrd="0" presId="urn:microsoft.com/office/officeart/2005/8/layout/orgChart1"/>
    <dgm:cxn modelId="{E6E26BEE-EE33-40A2-898F-B5B4E9970193}" type="presParOf" srcId="{C1253820-BE52-41B2-8282-F4CDA2D71C39}" destId="{A97F6312-B55E-4984-B6AF-3EF12F4F7E9E}" srcOrd="1" destOrd="0" presId="urn:microsoft.com/office/officeart/2005/8/layout/orgChart1"/>
    <dgm:cxn modelId="{286A35DF-CAEF-41B4-979A-8431D5397705}" type="presParOf" srcId="{A97F6312-B55E-4984-B6AF-3EF12F4F7E9E}" destId="{9DD7C22B-5CB6-4365-BCB1-EB20FF302065}" srcOrd="0" destOrd="0" presId="urn:microsoft.com/office/officeart/2005/8/layout/orgChart1"/>
    <dgm:cxn modelId="{E4067BB6-8CD0-48DE-80B5-7279A0235424}" type="presParOf" srcId="{9DD7C22B-5CB6-4365-BCB1-EB20FF302065}" destId="{D9E96830-444A-4D8C-A519-DE950C6CB1D8}" srcOrd="0" destOrd="0" presId="urn:microsoft.com/office/officeart/2005/8/layout/orgChart1"/>
    <dgm:cxn modelId="{39389B72-33E3-4FFE-AB4A-DD702BAD8154}" type="presParOf" srcId="{9DD7C22B-5CB6-4365-BCB1-EB20FF302065}" destId="{3CFDF254-AE31-41D9-9AA2-255A7FD03D82}" srcOrd="1" destOrd="0" presId="urn:microsoft.com/office/officeart/2005/8/layout/orgChart1"/>
    <dgm:cxn modelId="{F7CAAD88-4F2B-4E39-A31B-52C0E3C2FEA9}" type="presParOf" srcId="{A97F6312-B55E-4984-B6AF-3EF12F4F7E9E}" destId="{3A77D174-93E1-4E78-AC11-548EB58326A0}" srcOrd="1" destOrd="0" presId="urn:microsoft.com/office/officeart/2005/8/layout/orgChart1"/>
    <dgm:cxn modelId="{DCD4C71D-FA20-4773-92AB-E9E2511CD505}" type="presParOf" srcId="{A97F6312-B55E-4984-B6AF-3EF12F4F7E9E}" destId="{A60735B1-006B-4AAF-89F2-76FADF880177}" srcOrd="2" destOrd="0" presId="urn:microsoft.com/office/officeart/2005/8/layout/orgChart1"/>
    <dgm:cxn modelId="{8CCEAF36-FF03-4D0E-9A68-6AA979BA4D8D}" type="presParOf" srcId="{C1253820-BE52-41B2-8282-F4CDA2D71C39}" destId="{3FD09C76-1943-4327-B679-D340022A11C4}" srcOrd="2" destOrd="0" presId="urn:microsoft.com/office/officeart/2005/8/layout/orgChart1"/>
    <dgm:cxn modelId="{CF40DC69-10AB-471D-96AE-9DC105766013}" type="presParOf" srcId="{C1253820-BE52-41B2-8282-F4CDA2D71C39}" destId="{75E71768-F98F-48EE-94CA-84137DD00356}" srcOrd="3" destOrd="0" presId="urn:microsoft.com/office/officeart/2005/8/layout/orgChart1"/>
    <dgm:cxn modelId="{BBD681E9-9093-4201-A342-FF068012D633}" type="presParOf" srcId="{75E71768-F98F-48EE-94CA-84137DD00356}" destId="{5F24EDB5-B3E3-44AA-9194-101AB035E686}" srcOrd="0" destOrd="0" presId="urn:microsoft.com/office/officeart/2005/8/layout/orgChart1"/>
    <dgm:cxn modelId="{A244EAF2-3164-4420-B874-F435DD9985FA}" type="presParOf" srcId="{5F24EDB5-B3E3-44AA-9194-101AB035E686}" destId="{72A829FB-00E7-4C31-91EB-045585C05F02}" srcOrd="0" destOrd="0" presId="urn:microsoft.com/office/officeart/2005/8/layout/orgChart1"/>
    <dgm:cxn modelId="{04DA929F-A50E-4F78-981D-08B8FAEF92BC}" type="presParOf" srcId="{5F24EDB5-B3E3-44AA-9194-101AB035E686}" destId="{1EE2F4F3-899A-4FAB-9276-2847A706B7F8}" srcOrd="1" destOrd="0" presId="urn:microsoft.com/office/officeart/2005/8/layout/orgChart1"/>
    <dgm:cxn modelId="{2CB150D9-8AED-4F11-B713-543751C0D493}" type="presParOf" srcId="{75E71768-F98F-48EE-94CA-84137DD00356}" destId="{14968FC3-7997-4389-BA2C-3A7419C4A641}" srcOrd="1" destOrd="0" presId="urn:microsoft.com/office/officeart/2005/8/layout/orgChart1"/>
    <dgm:cxn modelId="{3D31DD95-8C1F-45CC-A079-B0128C1E194E}" type="presParOf" srcId="{75E71768-F98F-48EE-94CA-84137DD00356}" destId="{6D83A9D0-FAA7-4811-B1B4-41165CE02EC0}" srcOrd="2" destOrd="0" presId="urn:microsoft.com/office/officeart/2005/8/layout/orgChart1"/>
    <dgm:cxn modelId="{F67D665E-98C7-40B3-9AE2-51C0C4E04C59}" type="presParOf" srcId="{DB0CF603-7DA5-434E-98DC-38CC63EF574F}" destId="{47E978E5-071C-4B10-8E74-91CB2F557EA4}" srcOrd="2" destOrd="0" presId="urn:microsoft.com/office/officeart/2005/8/layout/orgChart1"/>
    <dgm:cxn modelId="{CF13C325-B8C3-42DE-BAFF-78F2E1F88499}" type="presParOf" srcId="{47E978E5-071C-4B10-8E74-91CB2F557EA4}" destId="{D50A51E5-0596-4EC5-8090-A15889DED8D0}" srcOrd="0" destOrd="0" presId="urn:microsoft.com/office/officeart/2005/8/layout/orgChart1"/>
    <dgm:cxn modelId="{5C03BB75-D366-4BCB-9A56-32DD61DB911A}" type="presParOf" srcId="{47E978E5-071C-4B10-8E74-91CB2F557EA4}" destId="{AECAF8AC-6A5D-464F-B82E-1FA2471051AA}" srcOrd="1" destOrd="0" presId="urn:microsoft.com/office/officeart/2005/8/layout/orgChart1"/>
    <dgm:cxn modelId="{4FBB9F4F-0168-4B3C-BF6B-B2E3E1A0860E}" type="presParOf" srcId="{AECAF8AC-6A5D-464F-B82E-1FA2471051AA}" destId="{65835A47-303A-481A-B069-3A0874CFE1DB}" srcOrd="0" destOrd="0" presId="urn:microsoft.com/office/officeart/2005/8/layout/orgChart1"/>
    <dgm:cxn modelId="{E108E11D-436D-4445-BD98-820AC6E4683E}" type="presParOf" srcId="{65835A47-303A-481A-B069-3A0874CFE1DB}" destId="{AD68419D-1E54-4A07-BE9D-4C35A6D11D0F}" srcOrd="0" destOrd="0" presId="urn:microsoft.com/office/officeart/2005/8/layout/orgChart1"/>
    <dgm:cxn modelId="{BB348C60-CED5-4887-AE27-B14246EE7569}" type="presParOf" srcId="{65835A47-303A-481A-B069-3A0874CFE1DB}" destId="{CE7C85DA-3A99-4857-A533-1D66ECA00459}" srcOrd="1" destOrd="0" presId="urn:microsoft.com/office/officeart/2005/8/layout/orgChart1"/>
    <dgm:cxn modelId="{D36CCE22-D6A8-470F-8011-A29D746B6F30}" type="presParOf" srcId="{AECAF8AC-6A5D-464F-B82E-1FA2471051AA}" destId="{15CB40FA-0EAE-4FC7-B5EB-5D4211F9094D}" srcOrd="1" destOrd="0" presId="urn:microsoft.com/office/officeart/2005/8/layout/orgChart1"/>
    <dgm:cxn modelId="{1932B8AE-1740-4DE2-B459-FB610F9DC699}" type="presParOf" srcId="{AECAF8AC-6A5D-464F-B82E-1FA2471051AA}" destId="{120DA686-85A2-4F9F-991B-1D91BB95D94F}"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C9AB602-A445-4347-89C1-E8EE0FDDE9D3}" type="doc">
      <dgm:prSet loTypeId="urn:microsoft.com/office/officeart/2005/8/layout/vList4" loCatId="list" qsTypeId="urn:microsoft.com/office/officeart/2005/8/quickstyle/simple1" qsCatId="simple" csTypeId="urn:microsoft.com/office/officeart/2005/8/colors/colorful2" csCatId="colorful" phldr="1"/>
      <dgm:spPr/>
      <dgm:t>
        <a:bodyPr/>
        <a:lstStyle/>
        <a:p>
          <a:endParaRPr lang="en-US"/>
        </a:p>
      </dgm:t>
    </dgm:pt>
    <dgm:pt modelId="{2236BA59-DE3F-4733-AC60-EA2CE00C61B9}">
      <dgm:prSet/>
      <dgm:spPr/>
      <dgm:t>
        <a:bodyPr/>
        <a:lstStyle/>
        <a:p>
          <a:pPr rtl="0"/>
          <a:r>
            <a:rPr lang="en-US" dirty="0" smtClean="0">
              <a:solidFill>
                <a:schemeClr val="tx1"/>
              </a:solidFill>
              <a:latin typeface="Times New Roman" panose="02020603050405020304" pitchFamily="18" charset="0"/>
              <a:cs typeface="Times New Roman" panose="02020603050405020304" pitchFamily="18" charset="0"/>
            </a:rPr>
            <a:t>Includes domestic wastes</a:t>
          </a:r>
          <a:endParaRPr lang="en-US" dirty="0">
            <a:solidFill>
              <a:schemeClr val="tx1"/>
            </a:solidFill>
            <a:latin typeface="Times New Roman" panose="02020603050405020304" pitchFamily="18" charset="0"/>
            <a:cs typeface="Times New Roman" panose="02020603050405020304" pitchFamily="18" charset="0"/>
          </a:endParaRPr>
        </a:p>
      </dgm:t>
    </dgm:pt>
    <dgm:pt modelId="{477ECA70-5429-459C-8020-8BABB5A6BD8F}" type="parTrans" cxnId="{76C40582-575C-424E-80F1-3DFE21BF005F}">
      <dgm:prSet/>
      <dgm:spPr/>
      <dgm:t>
        <a:bodyPr/>
        <a:lstStyle/>
        <a:p>
          <a:endParaRPr lang="en-US"/>
        </a:p>
      </dgm:t>
    </dgm:pt>
    <dgm:pt modelId="{2D650BB3-8682-4948-85BD-BC91CB782B60}" type="sibTrans" cxnId="{76C40582-575C-424E-80F1-3DFE21BF005F}">
      <dgm:prSet/>
      <dgm:spPr/>
      <dgm:t>
        <a:bodyPr/>
        <a:lstStyle/>
        <a:p>
          <a:endParaRPr lang="en-US"/>
        </a:p>
      </dgm:t>
    </dgm:pt>
    <dgm:pt modelId="{7140B256-07A7-4065-8F66-7FB745832AD3}">
      <dgm:prSet/>
      <dgm:spPr/>
      <dgm:t>
        <a:bodyPr/>
        <a:lstStyle/>
        <a:p>
          <a:pPr rtl="0"/>
          <a:r>
            <a:rPr lang="en-US" dirty="0" smtClean="0">
              <a:solidFill>
                <a:schemeClr val="tx1"/>
              </a:solidFill>
              <a:latin typeface="Times New Roman" panose="02020603050405020304" pitchFamily="18" charset="0"/>
              <a:cs typeface="Times New Roman" panose="02020603050405020304" pitchFamily="18" charset="0"/>
            </a:rPr>
            <a:t>Light industrial wastes</a:t>
          </a:r>
          <a:endParaRPr lang="en-US" dirty="0">
            <a:solidFill>
              <a:schemeClr val="tx1"/>
            </a:solidFill>
            <a:latin typeface="Times New Roman" panose="02020603050405020304" pitchFamily="18" charset="0"/>
            <a:cs typeface="Times New Roman" panose="02020603050405020304" pitchFamily="18" charset="0"/>
          </a:endParaRPr>
        </a:p>
      </dgm:t>
    </dgm:pt>
    <dgm:pt modelId="{BEC84279-8A4C-48FC-A75F-789F17758CE2}" type="parTrans" cxnId="{8BD751CC-45D2-4C85-885B-AA07637CF80C}">
      <dgm:prSet/>
      <dgm:spPr/>
      <dgm:t>
        <a:bodyPr/>
        <a:lstStyle/>
        <a:p>
          <a:endParaRPr lang="en-US"/>
        </a:p>
      </dgm:t>
    </dgm:pt>
    <dgm:pt modelId="{5802DB41-11C4-43B2-9CDE-EBD09D0C65D2}" type="sibTrans" cxnId="{8BD751CC-45D2-4C85-885B-AA07637CF80C}">
      <dgm:prSet/>
      <dgm:spPr/>
      <dgm:t>
        <a:bodyPr/>
        <a:lstStyle/>
        <a:p>
          <a:endParaRPr lang="en-US"/>
        </a:p>
      </dgm:t>
    </dgm:pt>
    <dgm:pt modelId="{A5186218-5F10-4FBB-882F-313C5F4A6C45}">
      <dgm:prSet/>
      <dgm:spPr/>
      <dgm:t>
        <a:bodyPr/>
        <a:lstStyle/>
        <a:p>
          <a:pPr rtl="0"/>
          <a:r>
            <a:rPr lang="en-US" dirty="0" smtClean="0">
              <a:solidFill>
                <a:schemeClr val="tx1"/>
              </a:solidFill>
              <a:latin typeface="Times New Roman" panose="02020603050405020304" pitchFamily="18" charset="0"/>
              <a:cs typeface="Times New Roman" panose="02020603050405020304" pitchFamily="18" charset="0"/>
            </a:rPr>
            <a:t>Commercial wastes</a:t>
          </a:r>
          <a:endParaRPr lang="en-US" dirty="0">
            <a:solidFill>
              <a:schemeClr val="tx1"/>
            </a:solidFill>
            <a:latin typeface="Times New Roman" panose="02020603050405020304" pitchFamily="18" charset="0"/>
            <a:cs typeface="Times New Roman" panose="02020603050405020304" pitchFamily="18" charset="0"/>
          </a:endParaRPr>
        </a:p>
      </dgm:t>
    </dgm:pt>
    <dgm:pt modelId="{837960E5-E620-464E-9674-422EE465E948}" type="parTrans" cxnId="{82AACBF2-DE76-49D3-AA72-6B06FC37C1DB}">
      <dgm:prSet/>
      <dgm:spPr/>
      <dgm:t>
        <a:bodyPr/>
        <a:lstStyle/>
        <a:p>
          <a:endParaRPr lang="en-US"/>
        </a:p>
      </dgm:t>
    </dgm:pt>
    <dgm:pt modelId="{57BCCB2C-127B-4047-9126-1557C96EEBCF}" type="sibTrans" cxnId="{82AACBF2-DE76-49D3-AA72-6B06FC37C1DB}">
      <dgm:prSet/>
      <dgm:spPr/>
      <dgm:t>
        <a:bodyPr/>
        <a:lstStyle/>
        <a:p>
          <a:endParaRPr lang="en-US"/>
        </a:p>
      </dgm:t>
    </dgm:pt>
    <dgm:pt modelId="{C945B659-FE0F-442A-8BDF-6988EDC86D27}">
      <dgm:prSet/>
      <dgm:spPr/>
      <dgm:t>
        <a:bodyPr/>
        <a:lstStyle/>
        <a:p>
          <a:pPr rtl="0"/>
          <a:r>
            <a:rPr lang="en-US" dirty="0" smtClean="0">
              <a:solidFill>
                <a:schemeClr val="tx1"/>
              </a:solidFill>
              <a:latin typeface="Times New Roman" panose="02020603050405020304" pitchFamily="18" charset="0"/>
              <a:cs typeface="Times New Roman" panose="02020603050405020304" pitchFamily="18" charset="0"/>
            </a:rPr>
            <a:t>The waste is collected and transported to landfills by animal driven carts or vehicles.</a:t>
          </a:r>
          <a:endParaRPr lang="en-US" dirty="0">
            <a:solidFill>
              <a:schemeClr val="tx1"/>
            </a:solidFill>
            <a:latin typeface="Times New Roman" panose="02020603050405020304" pitchFamily="18" charset="0"/>
            <a:cs typeface="Times New Roman" panose="02020603050405020304" pitchFamily="18" charset="0"/>
          </a:endParaRPr>
        </a:p>
      </dgm:t>
    </dgm:pt>
    <dgm:pt modelId="{1C8C3EE1-7D73-4321-946B-398E9C076FF6}" type="parTrans" cxnId="{660A4874-E3AE-4A5C-B0E9-BAEA1A692807}">
      <dgm:prSet/>
      <dgm:spPr/>
      <dgm:t>
        <a:bodyPr/>
        <a:lstStyle/>
        <a:p>
          <a:endParaRPr lang="en-US"/>
        </a:p>
      </dgm:t>
    </dgm:pt>
    <dgm:pt modelId="{713B5C81-3DC1-43A0-8C97-017F112E3AAC}" type="sibTrans" cxnId="{660A4874-E3AE-4A5C-B0E9-BAEA1A692807}">
      <dgm:prSet/>
      <dgm:spPr/>
      <dgm:t>
        <a:bodyPr/>
        <a:lstStyle/>
        <a:p>
          <a:endParaRPr lang="en-US"/>
        </a:p>
      </dgm:t>
    </dgm:pt>
    <dgm:pt modelId="{8812615E-72C2-4558-92D1-2B9EA72F7F99}" type="pres">
      <dgm:prSet presAssocID="{5C9AB602-A445-4347-89C1-E8EE0FDDE9D3}" presName="linear" presStyleCnt="0">
        <dgm:presLayoutVars>
          <dgm:dir/>
          <dgm:resizeHandles val="exact"/>
        </dgm:presLayoutVars>
      </dgm:prSet>
      <dgm:spPr/>
      <dgm:t>
        <a:bodyPr/>
        <a:lstStyle/>
        <a:p>
          <a:endParaRPr lang="en-US"/>
        </a:p>
      </dgm:t>
    </dgm:pt>
    <dgm:pt modelId="{E8586A3A-8EC2-4C4B-B3A1-28F8A26EC407}" type="pres">
      <dgm:prSet presAssocID="{2236BA59-DE3F-4733-AC60-EA2CE00C61B9}" presName="comp" presStyleCnt="0"/>
      <dgm:spPr/>
    </dgm:pt>
    <dgm:pt modelId="{3BF45622-C03E-4A4F-8229-52256599364F}" type="pres">
      <dgm:prSet presAssocID="{2236BA59-DE3F-4733-AC60-EA2CE00C61B9}" presName="box" presStyleLbl="node1" presStyleIdx="0" presStyleCnt="4"/>
      <dgm:spPr/>
      <dgm:t>
        <a:bodyPr/>
        <a:lstStyle/>
        <a:p>
          <a:endParaRPr lang="en-US"/>
        </a:p>
      </dgm:t>
    </dgm:pt>
    <dgm:pt modelId="{852983B0-0E2D-4475-8F55-B0926FBBAB9C}" type="pres">
      <dgm:prSet presAssocID="{2236BA59-DE3F-4733-AC60-EA2CE00C61B9}" presName="img" presStyleLbl="fgImgPlace1" presStyleIdx="0" presStyleCnt="4"/>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t="-23000" b="-23000"/>
          </a:stretch>
        </a:blipFill>
      </dgm:spPr>
    </dgm:pt>
    <dgm:pt modelId="{ED3F14D4-E2CF-45E9-BF93-66A82B0B26B5}" type="pres">
      <dgm:prSet presAssocID="{2236BA59-DE3F-4733-AC60-EA2CE00C61B9}" presName="text" presStyleLbl="node1" presStyleIdx="0" presStyleCnt="4">
        <dgm:presLayoutVars>
          <dgm:bulletEnabled val="1"/>
        </dgm:presLayoutVars>
      </dgm:prSet>
      <dgm:spPr/>
      <dgm:t>
        <a:bodyPr/>
        <a:lstStyle/>
        <a:p>
          <a:endParaRPr lang="en-US"/>
        </a:p>
      </dgm:t>
    </dgm:pt>
    <dgm:pt modelId="{32F66781-F46E-4FA6-8E0B-DAA777DCBE11}" type="pres">
      <dgm:prSet presAssocID="{2D650BB3-8682-4948-85BD-BC91CB782B60}" presName="spacer" presStyleCnt="0"/>
      <dgm:spPr/>
    </dgm:pt>
    <dgm:pt modelId="{AA0FEBF0-AA65-45B4-AAC9-9CA275AD613A}" type="pres">
      <dgm:prSet presAssocID="{7140B256-07A7-4065-8F66-7FB745832AD3}" presName="comp" presStyleCnt="0"/>
      <dgm:spPr/>
    </dgm:pt>
    <dgm:pt modelId="{C81FCB91-ACF3-4BDF-A80F-983EF844AABD}" type="pres">
      <dgm:prSet presAssocID="{7140B256-07A7-4065-8F66-7FB745832AD3}" presName="box" presStyleLbl="node1" presStyleIdx="1" presStyleCnt="4"/>
      <dgm:spPr/>
      <dgm:t>
        <a:bodyPr/>
        <a:lstStyle/>
        <a:p>
          <a:endParaRPr lang="en-US"/>
        </a:p>
      </dgm:t>
    </dgm:pt>
    <dgm:pt modelId="{8DA4FC91-43AF-4A20-B41B-F2AA5D75B578}" type="pres">
      <dgm:prSet presAssocID="{7140B256-07A7-4065-8F66-7FB745832AD3}" presName="img" presStyleLbl="fgImgPlace1" presStyleIdx="1" presStyleCnt="4"/>
      <dgm:spPr>
        <a:blipFill>
          <a:blip xmlns:r="http://schemas.openxmlformats.org/officeDocument/2006/relationships" r:embed="rId2" cstate="print">
            <a:extLst>
              <a:ext uri="{28A0092B-C50C-407E-A947-70E740481C1C}">
                <a14:useLocalDpi xmlns:a14="http://schemas.microsoft.com/office/drawing/2010/main" val="0"/>
              </a:ext>
            </a:extLst>
          </a:blip>
          <a:srcRect/>
          <a:stretch>
            <a:fillRect t="-15000" b="-15000"/>
          </a:stretch>
        </a:blipFill>
      </dgm:spPr>
    </dgm:pt>
    <dgm:pt modelId="{49A666DC-25F2-4AA7-A0D4-2D6EC06DEBCF}" type="pres">
      <dgm:prSet presAssocID="{7140B256-07A7-4065-8F66-7FB745832AD3}" presName="text" presStyleLbl="node1" presStyleIdx="1" presStyleCnt="4">
        <dgm:presLayoutVars>
          <dgm:bulletEnabled val="1"/>
        </dgm:presLayoutVars>
      </dgm:prSet>
      <dgm:spPr/>
      <dgm:t>
        <a:bodyPr/>
        <a:lstStyle/>
        <a:p>
          <a:endParaRPr lang="en-US"/>
        </a:p>
      </dgm:t>
    </dgm:pt>
    <dgm:pt modelId="{92536AFC-6229-4EDC-8AEE-B52AA3F8DC02}" type="pres">
      <dgm:prSet presAssocID="{5802DB41-11C4-43B2-9CDE-EBD09D0C65D2}" presName="spacer" presStyleCnt="0"/>
      <dgm:spPr/>
    </dgm:pt>
    <dgm:pt modelId="{CDAFC6F2-8CFC-45CE-982B-03BCCB064742}" type="pres">
      <dgm:prSet presAssocID="{A5186218-5F10-4FBB-882F-313C5F4A6C45}" presName="comp" presStyleCnt="0"/>
      <dgm:spPr/>
    </dgm:pt>
    <dgm:pt modelId="{EF412C84-6D76-428B-B09A-9485DD7CEA59}" type="pres">
      <dgm:prSet presAssocID="{A5186218-5F10-4FBB-882F-313C5F4A6C45}" presName="box" presStyleLbl="node1" presStyleIdx="2" presStyleCnt="4" custLinFactNeighborX="-2778" custLinFactNeighborY="-2686"/>
      <dgm:spPr/>
      <dgm:t>
        <a:bodyPr/>
        <a:lstStyle/>
        <a:p>
          <a:endParaRPr lang="en-US"/>
        </a:p>
      </dgm:t>
    </dgm:pt>
    <dgm:pt modelId="{63770CAF-AFF5-45E6-9D30-4CC53E2C7A7E}" type="pres">
      <dgm:prSet presAssocID="{A5186218-5F10-4FBB-882F-313C5F4A6C45}" presName="img" presStyleLbl="fgImgPlace1" presStyleIdx="2" presStyleCnt="4"/>
      <dgm:spPr>
        <a:blipFill>
          <a:blip xmlns:r="http://schemas.openxmlformats.org/officeDocument/2006/relationships" r:embed="rId3" cstate="print">
            <a:extLst>
              <a:ext uri="{28A0092B-C50C-407E-A947-70E740481C1C}">
                <a14:useLocalDpi xmlns:a14="http://schemas.microsoft.com/office/drawing/2010/main" val="0"/>
              </a:ext>
            </a:extLst>
          </a:blip>
          <a:srcRect/>
          <a:stretch>
            <a:fillRect t="-6000" b="-6000"/>
          </a:stretch>
        </a:blipFill>
      </dgm:spPr>
    </dgm:pt>
    <dgm:pt modelId="{E4C03134-7E8E-4334-BFEB-905284DCDE9B}" type="pres">
      <dgm:prSet presAssocID="{A5186218-5F10-4FBB-882F-313C5F4A6C45}" presName="text" presStyleLbl="node1" presStyleIdx="2" presStyleCnt="4">
        <dgm:presLayoutVars>
          <dgm:bulletEnabled val="1"/>
        </dgm:presLayoutVars>
      </dgm:prSet>
      <dgm:spPr/>
      <dgm:t>
        <a:bodyPr/>
        <a:lstStyle/>
        <a:p>
          <a:endParaRPr lang="en-US"/>
        </a:p>
      </dgm:t>
    </dgm:pt>
    <dgm:pt modelId="{D4351889-81B8-489F-AB22-9909FE9D08C2}" type="pres">
      <dgm:prSet presAssocID="{57BCCB2C-127B-4047-9126-1557C96EEBCF}" presName="spacer" presStyleCnt="0"/>
      <dgm:spPr/>
    </dgm:pt>
    <dgm:pt modelId="{F8C18D74-7AAA-498F-A4AB-D54F6A4CC12C}" type="pres">
      <dgm:prSet presAssocID="{C945B659-FE0F-442A-8BDF-6988EDC86D27}" presName="comp" presStyleCnt="0"/>
      <dgm:spPr/>
    </dgm:pt>
    <dgm:pt modelId="{F77ED1F0-333C-4862-B095-FF61FC04FC5C}" type="pres">
      <dgm:prSet presAssocID="{C945B659-FE0F-442A-8BDF-6988EDC86D27}" presName="box" presStyleLbl="node1" presStyleIdx="3" presStyleCnt="4"/>
      <dgm:spPr/>
      <dgm:t>
        <a:bodyPr/>
        <a:lstStyle/>
        <a:p>
          <a:endParaRPr lang="en-US"/>
        </a:p>
      </dgm:t>
    </dgm:pt>
    <dgm:pt modelId="{4F229C5B-BFC3-42A4-B1C2-11805171FE2C}" type="pres">
      <dgm:prSet presAssocID="{C945B659-FE0F-442A-8BDF-6988EDC86D27}" presName="img" presStyleLbl="fgImgPlace1" presStyleIdx="3" presStyleCnt="4"/>
      <dgm:spPr>
        <a:blipFill>
          <a:blip xmlns:r="http://schemas.openxmlformats.org/officeDocument/2006/relationships" r:embed="rId4">
            <a:extLst>
              <a:ext uri="{28A0092B-C50C-407E-A947-70E740481C1C}">
                <a14:useLocalDpi xmlns:a14="http://schemas.microsoft.com/office/drawing/2010/main" val="0"/>
              </a:ext>
            </a:extLst>
          </a:blip>
          <a:srcRect/>
          <a:stretch>
            <a:fillRect t="-16000" b="-16000"/>
          </a:stretch>
        </a:blipFill>
      </dgm:spPr>
      <dgm:t>
        <a:bodyPr/>
        <a:lstStyle/>
        <a:p>
          <a:endParaRPr lang="en-US"/>
        </a:p>
      </dgm:t>
    </dgm:pt>
    <dgm:pt modelId="{E878F28F-7B13-4932-803A-CC17F7F890A1}" type="pres">
      <dgm:prSet presAssocID="{C945B659-FE0F-442A-8BDF-6988EDC86D27}" presName="text" presStyleLbl="node1" presStyleIdx="3" presStyleCnt="4">
        <dgm:presLayoutVars>
          <dgm:bulletEnabled val="1"/>
        </dgm:presLayoutVars>
      </dgm:prSet>
      <dgm:spPr/>
      <dgm:t>
        <a:bodyPr/>
        <a:lstStyle/>
        <a:p>
          <a:endParaRPr lang="en-US"/>
        </a:p>
      </dgm:t>
    </dgm:pt>
  </dgm:ptLst>
  <dgm:cxnLst>
    <dgm:cxn modelId="{D9382056-FFD1-4930-81EB-0CD14CE0D8F8}" type="presOf" srcId="{2236BA59-DE3F-4733-AC60-EA2CE00C61B9}" destId="{ED3F14D4-E2CF-45E9-BF93-66A82B0B26B5}" srcOrd="1" destOrd="0" presId="urn:microsoft.com/office/officeart/2005/8/layout/vList4"/>
    <dgm:cxn modelId="{76C40582-575C-424E-80F1-3DFE21BF005F}" srcId="{5C9AB602-A445-4347-89C1-E8EE0FDDE9D3}" destId="{2236BA59-DE3F-4733-AC60-EA2CE00C61B9}" srcOrd="0" destOrd="0" parTransId="{477ECA70-5429-459C-8020-8BABB5A6BD8F}" sibTransId="{2D650BB3-8682-4948-85BD-BC91CB782B60}"/>
    <dgm:cxn modelId="{B46D8B3B-5D54-42B7-BBDD-0A23ACD0CA88}" type="presOf" srcId="{A5186218-5F10-4FBB-882F-313C5F4A6C45}" destId="{E4C03134-7E8E-4334-BFEB-905284DCDE9B}" srcOrd="1" destOrd="0" presId="urn:microsoft.com/office/officeart/2005/8/layout/vList4"/>
    <dgm:cxn modelId="{660A4874-E3AE-4A5C-B0E9-BAEA1A692807}" srcId="{5C9AB602-A445-4347-89C1-E8EE0FDDE9D3}" destId="{C945B659-FE0F-442A-8BDF-6988EDC86D27}" srcOrd="3" destOrd="0" parTransId="{1C8C3EE1-7D73-4321-946B-398E9C076FF6}" sibTransId="{713B5C81-3DC1-43A0-8C97-017F112E3AAC}"/>
    <dgm:cxn modelId="{DFD28B49-D5B0-422F-977B-B2DF157EFCE9}" type="presOf" srcId="{2236BA59-DE3F-4733-AC60-EA2CE00C61B9}" destId="{3BF45622-C03E-4A4F-8229-52256599364F}" srcOrd="0" destOrd="0" presId="urn:microsoft.com/office/officeart/2005/8/layout/vList4"/>
    <dgm:cxn modelId="{ABE03157-28A1-4073-AA36-5D43630AF446}" type="presOf" srcId="{5C9AB602-A445-4347-89C1-E8EE0FDDE9D3}" destId="{8812615E-72C2-4558-92D1-2B9EA72F7F99}" srcOrd="0" destOrd="0" presId="urn:microsoft.com/office/officeart/2005/8/layout/vList4"/>
    <dgm:cxn modelId="{E89862A2-D6F6-4FA3-9F92-5E2232D3AB14}" type="presOf" srcId="{A5186218-5F10-4FBB-882F-313C5F4A6C45}" destId="{EF412C84-6D76-428B-B09A-9485DD7CEA59}" srcOrd="0" destOrd="0" presId="urn:microsoft.com/office/officeart/2005/8/layout/vList4"/>
    <dgm:cxn modelId="{70044381-ADA8-4757-A48E-260F9D94FB09}" type="presOf" srcId="{7140B256-07A7-4065-8F66-7FB745832AD3}" destId="{49A666DC-25F2-4AA7-A0D4-2D6EC06DEBCF}" srcOrd="1" destOrd="0" presId="urn:microsoft.com/office/officeart/2005/8/layout/vList4"/>
    <dgm:cxn modelId="{248D5F84-48CD-4411-8D65-8F4188FB9973}" type="presOf" srcId="{C945B659-FE0F-442A-8BDF-6988EDC86D27}" destId="{E878F28F-7B13-4932-803A-CC17F7F890A1}" srcOrd="1" destOrd="0" presId="urn:microsoft.com/office/officeart/2005/8/layout/vList4"/>
    <dgm:cxn modelId="{31B09324-8D35-4AEE-97CB-1666C6EF74E1}" type="presOf" srcId="{7140B256-07A7-4065-8F66-7FB745832AD3}" destId="{C81FCB91-ACF3-4BDF-A80F-983EF844AABD}" srcOrd="0" destOrd="0" presId="urn:microsoft.com/office/officeart/2005/8/layout/vList4"/>
    <dgm:cxn modelId="{8BD751CC-45D2-4C85-885B-AA07637CF80C}" srcId="{5C9AB602-A445-4347-89C1-E8EE0FDDE9D3}" destId="{7140B256-07A7-4065-8F66-7FB745832AD3}" srcOrd="1" destOrd="0" parTransId="{BEC84279-8A4C-48FC-A75F-789F17758CE2}" sibTransId="{5802DB41-11C4-43B2-9CDE-EBD09D0C65D2}"/>
    <dgm:cxn modelId="{82AACBF2-DE76-49D3-AA72-6B06FC37C1DB}" srcId="{5C9AB602-A445-4347-89C1-E8EE0FDDE9D3}" destId="{A5186218-5F10-4FBB-882F-313C5F4A6C45}" srcOrd="2" destOrd="0" parTransId="{837960E5-E620-464E-9674-422EE465E948}" sibTransId="{57BCCB2C-127B-4047-9126-1557C96EEBCF}"/>
    <dgm:cxn modelId="{9805A7E3-01D4-44A0-BEE5-A2E90E71C623}" type="presOf" srcId="{C945B659-FE0F-442A-8BDF-6988EDC86D27}" destId="{F77ED1F0-333C-4862-B095-FF61FC04FC5C}" srcOrd="0" destOrd="0" presId="urn:microsoft.com/office/officeart/2005/8/layout/vList4"/>
    <dgm:cxn modelId="{63E48942-F89D-4400-A74F-44BC6A0E14F6}" type="presParOf" srcId="{8812615E-72C2-4558-92D1-2B9EA72F7F99}" destId="{E8586A3A-8EC2-4C4B-B3A1-28F8A26EC407}" srcOrd="0" destOrd="0" presId="urn:microsoft.com/office/officeart/2005/8/layout/vList4"/>
    <dgm:cxn modelId="{4FF42C05-1657-40A3-8638-B09CBD90D614}" type="presParOf" srcId="{E8586A3A-8EC2-4C4B-B3A1-28F8A26EC407}" destId="{3BF45622-C03E-4A4F-8229-52256599364F}" srcOrd="0" destOrd="0" presId="urn:microsoft.com/office/officeart/2005/8/layout/vList4"/>
    <dgm:cxn modelId="{64A5BC2D-2F1E-4ABA-A3B8-2C1B25DF244C}" type="presParOf" srcId="{E8586A3A-8EC2-4C4B-B3A1-28F8A26EC407}" destId="{852983B0-0E2D-4475-8F55-B0926FBBAB9C}" srcOrd="1" destOrd="0" presId="urn:microsoft.com/office/officeart/2005/8/layout/vList4"/>
    <dgm:cxn modelId="{61447CBC-A9F8-49BC-BDE0-EE1ED5D9727D}" type="presParOf" srcId="{E8586A3A-8EC2-4C4B-B3A1-28F8A26EC407}" destId="{ED3F14D4-E2CF-45E9-BF93-66A82B0B26B5}" srcOrd="2" destOrd="0" presId="urn:microsoft.com/office/officeart/2005/8/layout/vList4"/>
    <dgm:cxn modelId="{73F4B1FC-11DC-4AB2-B07A-4AEA413D6521}" type="presParOf" srcId="{8812615E-72C2-4558-92D1-2B9EA72F7F99}" destId="{32F66781-F46E-4FA6-8E0B-DAA777DCBE11}" srcOrd="1" destOrd="0" presId="urn:microsoft.com/office/officeart/2005/8/layout/vList4"/>
    <dgm:cxn modelId="{09A52C51-DCB1-4A56-87F0-5090B3508B3A}" type="presParOf" srcId="{8812615E-72C2-4558-92D1-2B9EA72F7F99}" destId="{AA0FEBF0-AA65-45B4-AAC9-9CA275AD613A}" srcOrd="2" destOrd="0" presId="urn:microsoft.com/office/officeart/2005/8/layout/vList4"/>
    <dgm:cxn modelId="{68A8A4CE-4B47-48AE-BF6D-9841DD8E447B}" type="presParOf" srcId="{AA0FEBF0-AA65-45B4-AAC9-9CA275AD613A}" destId="{C81FCB91-ACF3-4BDF-A80F-983EF844AABD}" srcOrd="0" destOrd="0" presId="urn:microsoft.com/office/officeart/2005/8/layout/vList4"/>
    <dgm:cxn modelId="{81946605-451A-45B2-A949-12A6A7462698}" type="presParOf" srcId="{AA0FEBF0-AA65-45B4-AAC9-9CA275AD613A}" destId="{8DA4FC91-43AF-4A20-B41B-F2AA5D75B578}" srcOrd="1" destOrd="0" presId="urn:microsoft.com/office/officeart/2005/8/layout/vList4"/>
    <dgm:cxn modelId="{E5DDA5CB-ACDD-4534-8EAC-FCC67476988A}" type="presParOf" srcId="{AA0FEBF0-AA65-45B4-AAC9-9CA275AD613A}" destId="{49A666DC-25F2-4AA7-A0D4-2D6EC06DEBCF}" srcOrd="2" destOrd="0" presId="urn:microsoft.com/office/officeart/2005/8/layout/vList4"/>
    <dgm:cxn modelId="{742910E1-C931-4FBB-B644-1253C1719D3A}" type="presParOf" srcId="{8812615E-72C2-4558-92D1-2B9EA72F7F99}" destId="{92536AFC-6229-4EDC-8AEE-B52AA3F8DC02}" srcOrd="3" destOrd="0" presId="urn:microsoft.com/office/officeart/2005/8/layout/vList4"/>
    <dgm:cxn modelId="{60763406-B19F-4647-96A9-F328B1B8D1CD}" type="presParOf" srcId="{8812615E-72C2-4558-92D1-2B9EA72F7F99}" destId="{CDAFC6F2-8CFC-45CE-982B-03BCCB064742}" srcOrd="4" destOrd="0" presId="urn:microsoft.com/office/officeart/2005/8/layout/vList4"/>
    <dgm:cxn modelId="{E9243161-00F6-4B42-9F3E-E592FA9A705A}" type="presParOf" srcId="{CDAFC6F2-8CFC-45CE-982B-03BCCB064742}" destId="{EF412C84-6D76-428B-B09A-9485DD7CEA59}" srcOrd="0" destOrd="0" presId="urn:microsoft.com/office/officeart/2005/8/layout/vList4"/>
    <dgm:cxn modelId="{DCB653E1-4BBC-4762-8B80-D94117E23DE4}" type="presParOf" srcId="{CDAFC6F2-8CFC-45CE-982B-03BCCB064742}" destId="{63770CAF-AFF5-45E6-9D30-4CC53E2C7A7E}" srcOrd="1" destOrd="0" presId="urn:microsoft.com/office/officeart/2005/8/layout/vList4"/>
    <dgm:cxn modelId="{CF1CB30B-DD1D-4F29-9716-B66752734FB9}" type="presParOf" srcId="{CDAFC6F2-8CFC-45CE-982B-03BCCB064742}" destId="{E4C03134-7E8E-4334-BFEB-905284DCDE9B}" srcOrd="2" destOrd="0" presId="urn:microsoft.com/office/officeart/2005/8/layout/vList4"/>
    <dgm:cxn modelId="{3673E745-E111-43C1-9829-EBD33128E306}" type="presParOf" srcId="{8812615E-72C2-4558-92D1-2B9EA72F7F99}" destId="{D4351889-81B8-489F-AB22-9909FE9D08C2}" srcOrd="5" destOrd="0" presId="urn:microsoft.com/office/officeart/2005/8/layout/vList4"/>
    <dgm:cxn modelId="{3BB06B8C-F9BC-4117-A4A3-0CF76339FE43}" type="presParOf" srcId="{8812615E-72C2-4558-92D1-2B9EA72F7F99}" destId="{F8C18D74-7AAA-498F-A4AB-D54F6A4CC12C}" srcOrd="6" destOrd="0" presId="urn:microsoft.com/office/officeart/2005/8/layout/vList4"/>
    <dgm:cxn modelId="{F98B3AF1-19A1-49A2-B80C-3D433AEA30E0}" type="presParOf" srcId="{F8C18D74-7AAA-498F-A4AB-D54F6A4CC12C}" destId="{F77ED1F0-333C-4862-B095-FF61FC04FC5C}" srcOrd="0" destOrd="0" presId="urn:microsoft.com/office/officeart/2005/8/layout/vList4"/>
    <dgm:cxn modelId="{1748CA7B-4E52-4B2D-BC85-FD22FD75147A}" type="presParOf" srcId="{F8C18D74-7AAA-498F-A4AB-D54F6A4CC12C}" destId="{4F229C5B-BFC3-42A4-B1C2-11805171FE2C}" srcOrd="1" destOrd="0" presId="urn:microsoft.com/office/officeart/2005/8/layout/vList4"/>
    <dgm:cxn modelId="{BA6D5F83-3031-47F9-85C2-D2B93DDFA0F1}" type="presParOf" srcId="{F8C18D74-7AAA-498F-A4AB-D54F6A4CC12C}" destId="{E878F28F-7B13-4932-803A-CC17F7F890A1}" srcOrd="2" destOrd="0" presId="urn:microsoft.com/office/officeart/2005/8/layout/vList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631F8EB-399A-45A6-9546-2CDFB54ED91D}" type="doc">
      <dgm:prSet loTypeId="urn:microsoft.com/office/officeart/2008/layout/RadialCluster" loCatId="cycle" qsTypeId="urn:microsoft.com/office/officeart/2005/8/quickstyle/3d1" qsCatId="3D" csTypeId="urn:microsoft.com/office/officeart/2005/8/colors/colorful2" csCatId="colorful" phldr="1"/>
      <dgm:spPr/>
      <dgm:t>
        <a:bodyPr/>
        <a:lstStyle/>
        <a:p>
          <a:endParaRPr lang="en-US"/>
        </a:p>
      </dgm:t>
    </dgm:pt>
    <dgm:pt modelId="{3F83D367-F806-4D15-9E9A-3DA39637EBE4}">
      <dgm:prSet phldrT="[Text]" custT="1"/>
      <dgm:spPr>
        <a:ln>
          <a:solidFill>
            <a:schemeClr val="tx1"/>
          </a:solidFill>
        </a:ln>
      </dgm:spPr>
      <dgm:t>
        <a:bodyPr/>
        <a:lstStyle/>
        <a:p>
          <a:r>
            <a:rPr lang="en-US" sz="2800" dirty="0" smtClean="0">
              <a:latin typeface="Times New Roman" panose="02020603050405020304" pitchFamily="18" charset="0"/>
              <a:cs typeface="Times New Roman" panose="02020603050405020304" pitchFamily="18" charset="0"/>
            </a:rPr>
            <a:t>Sources of soil pollution</a:t>
          </a:r>
          <a:endParaRPr lang="en-US" sz="2800" dirty="0">
            <a:latin typeface="Times New Roman" panose="02020603050405020304" pitchFamily="18" charset="0"/>
            <a:cs typeface="Times New Roman" panose="02020603050405020304" pitchFamily="18" charset="0"/>
          </a:endParaRPr>
        </a:p>
      </dgm:t>
    </dgm:pt>
    <dgm:pt modelId="{5AE56B64-B833-4E17-B956-CFD5859FB063}" type="parTrans" cxnId="{882A7231-968C-4B20-900B-B736A0212BD4}">
      <dgm:prSet/>
      <dgm:spPr/>
      <dgm:t>
        <a:bodyPr/>
        <a:lstStyle/>
        <a:p>
          <a:endParaRPr lang="en-US"/>
        </a:p>
      </dgm:t>
    </dgm:pt>
    <dgm:pt modelId="{5A00552C-0F91-4230-B92A-E7EF407514E1}" type="sibTrans" cxnId="{882A7231-968C-4B20-900B-B736A0212BD4}">
      <dgm:prSet/>
      <dgm:spPr/>
      <dgm:t>
        <a:bodyPr/>
        <a:lstStyle/>
        <a:p>
          <a:endParaRPr lang="en-US"/>
        </a:p>
      </dgm:t>
    </dgm:pt>
    <dgm:pt modelId="{0FF8C681-B8BD-4DFD-B44B-8D06F91401D4}">
      <dgm:prSet phldrT="[Text]" custT="1"/>
      <dgm:spPr>
        <a:ln>
          <a:solidFill>
            <a:schemeClr val="tx1"/>
          </a:solidFill>
        </a:ln>
      </dgm:spPr>
      <dgm:t>
        <a:bodyPr/>
        <a:lstStyle/>
        <a:p>
          <a:r>
            <a:rPr lang="en-US" sz="4000" dirty="0" smtClean="0">
              <a:solidFill>
                <a:schemeClr val="tx1"/>
              </a:solidFill>
              <a:latin typeface="Times New Roman" panose="02020603050405020304" pitchFamily="18" charset="0"/>
              <a:cs typeface="Times New Roman" panose="02020603050405020304" pitchFamily="18" charset="0"/>
            </a:rPr>
            <a:t>Volcanoes</a:t>
          </a:r>
          <a:endParaRPr lang="en-US" sz="4000" dirty="0">
            <a:solidFill>
              <a:schemeClr val="tx1"/>
            </a:solidFill>
            <a:latin typeface="Times New Roman" panose="02020603050405020304" pitchFamily="18" charset="0"/>
            <a:cs typeface="Times New Roman" panose="02020603050405020304" pitchFamily="18" charset="0"/>
          </a:endParaRPr>
        </a:p>
      </dgm:t>
    </dgm:pt>
    <dgm:pt modelId="{58DFCD33-F061-44DC-851A-518AFA4727AB}" type="parTrans" cxnId="{1771D022-B913-4B79-BF4E-14F5118879F5}">
      <dgm:prSet/>
      <dgm:spPr/>
      <dgm:t>
        <a:bodyPr/>
        <a:lstStyle/>
        <a:p>
          <a:endParaRPr lang="en-US"/>
        </a:p>
      </dgm:t>
    </dgm:pt>
    <dgm:pt modelId="{C914400C-4B8B-4B39-AA24-5E12CE8B5175}" type="sibTrans" cxnId="{1771D022-B913-4B79-BF4E-14F5118879F5}">
      <dgm:prSet/>
      <dgm:spPr/>
      <dgm:t>
        <a:bodyPr/>
        <a:lstStyle/>
        <a:p>
          <a:endParaRPr lang="en-US"/>
        </a:p>
      </dgm:t>
    </dgm:pt>
    <dgm:pt modelId="{BC0FCD37-F7EC-499D-9F68-F324CD247CB2}">
      <dgm:prSet phldrT="[Text]" custT="1"/>
      <dgm:spPr>
        <a:ln>
          <a:solidFill>
            <a:schemeClr val="tx1"/>
          </a:solidFill>
        </a:ln>
      </dgm:spPr>
      <dgm:t>
        <a:bodyPr/>
        <a:lstStyle/>
        <a:p>
          <a:r>
            <a:rPr lang="en-US" sz="4000" dirty="0" smtClean="0">
              <a:solidFill>
                <a:schemeClr val="tx1"/>
              </a:solidFill>
              <a:latin typeface="Times New Roman" panose="02020603050405020304" pitchFamily="18" charset="0"/>
              <a:cs typeface="Times New Roman" panose="02020603050405020304" pitchFamily="18" charset="0"/>
            </a:rPr>
            <a:t>Floods</a:t>
          </a:r>
          <a:endParaRPr lang="en-US" sz="4000" dirty="0">
            <a:solidFill>
              <a:schemeClr val="tx1"/>
            </a:solidFill>
            <a:latin typeface="Times New Roman" panose="02020603050405020304" pitchFamily="18" charset="0"/>
            <a:cs typeface="Times New Roman" panose="02020603050405020304" pitchFamily="18" charset="0"/>
          </a:endParaRPr>
        </a:p>
      </dgm:t>
    </dgm:pt>
    <dgm:pt modelId="{B2C1A94B-6FB6-4C10-BE4D-17F261EF7C1C}" type="parTrans" cxnId="{7F77AE91-91CC-4C16-BACC-935E5BF61CAF}">
      <dgm:prSet/>
      <dgm:spPr/>
      <dgm:t>
        <a:bodyPr/>
        <a:lstStyle/>
        <a:p>
          <a:endParaRPr lang="en-US"/>
        </a:p>
      </dgm:t>
    </dgm:pt>
    <dgm:pt modelId="{A16C35C1-D1FB-4C0D-83FA-8F8EEA9DBA01}" type="sibTrans" cxnId="{7F77AE91-91CC-4C16-BACC-935E5BF61CAF}">
      <dgm:prSet/>
      <dgm:spPr/>
      <dgm:t>
        <a:bodyPr/>
        <a:lstStyle/>
        <a:p>
          <a:endParaRPr lang="en-US"/>
        </a:p>
      </dgm:t>
    </dgm:pt>
    <dgm:pt modelId="{2A3465DC-F4ED-4A24-8615-2E503226D9FA}">
      <dgm:prSet phldrT="[Text]" custT="1"/>
      <dgm:spPr>
        <a:ln>
          <a:solidFill>
            <a:schemeClr val="tx1"/>
          </a:solidFill>
        </a:ln>
      </dgm:spPr>
      <dgm:t>
        <a:bodyPr/>
        <a:lstStyle/>
        <a:p>
          <a:r>
            <a:rPr lang="en-US" sz="4000" dirty="0" smtClean="0">
              <a:solidFill>
                <a:schemeClr val="tx1"/>
              </a:solidFill>
              <a:latin typeface="Times New Roman" panose="02020603050405020304" pitchFamily="18" charset="0"/>
              <a:cs typeface="Times New Roman" panose="02020603050405020304" pitchFamily="18" charset="0"/>
            </a:rPr>
            <a:t>Earthquakes</a:t>
          </a:r>
          <a:endParaRPr lang="en-US" sz="4000" dirty="0">
            <a:solidFill>
              <a:schemeClr val="tx1"/>
            </a:solidFill>
            <a:latin typeface="Times New Roman" panose="02020603050405020304" pitchFamily="18" charset="0"/>
            <a:cs typeface="Times New Roman" panose="02020603050405020304" pitchFamily="18" charset="0"/>
          </a:endParaRPr>
        </a:p>
      </dgm:t>
    </dgm:pt>
    <dgm:pt modelId="{6DDB1C6E-6017-46E8-9297-745995DD90F3}" type="parTrans" cxnId="{BA481312-5B12-4980-87F5-ED89B56A9676}">
      <dgm:prSet/>
      <dgm:spPr/>
      <dgm:t>
        <a:bodyPr/>
        <a:lstStyle/>
        <a:p>
          <a:endParaRPr lang="en-US"/>
        </a:p>
      </dgm:t>
    </dgm:pt>
    <dgm:pt modelId="{F51EC8C1-EF56-4650-A326-BB351FEDDDF4}" type="sibTrans" cxnId="{BA481312-5B12-4980-87F5-ED89B56A9676}">
      <dgm:prSet/>
      <dgm:spPr/>
      <dgm:t>
        <a:bodyPr/>
        <a:lstStyle/>
        <a:p>
          <a:endParaRPr lang="en-US"/>
        </a:p>
      </dgm:t>
    </dgm:pt>
    <dgm:pt modelId="{8FEA73A7-2E8F-4845-8F77-A3164F74D344}" type="pres">
      <dgm:prSet presAssocID="{5631F8EB-399A-45A6-9546-2CDFB54ED91D}" presName="Name0" presStyleCnt="0">
        <dgm:presLayoutVars>
          <dgm:chMax val="1"/>
          <dgm:chPref val="1"/>
          <dgm:dir/>
          <dgm:animOne val="branch"/>
          <dgm:animLvl val="lvl"/>
        </dgm:presLayoutVars>
      </dgm:prSet>
      <dgm:spPr/>
      <dgm:t>
        <a:bodyPr/>
        <a:lstStyle/>
        <a:p>
          <a:endParaRPr lang="en-US"/>
        </a:p>
      </dgm:t>
    </dgm:pt>
    <dgm:pt modelId="{13B51E24-207B-457F-B48E-EF6169371EC1}" type="pres">
      <dgm:prSet presAssocID="{3F83D367-F806-4D15-9E9A-3DA39637EBE4}" presName="singleCycle" presStyleCnt="0"/>
      <dgm:spPr/>
    </dgm:pt>
    <dgm:pt modelId="{E3E351EA-63EC-445A-A3C5-DDC432F7C805}" type="pres">
      <dgm:prSet presAssocID="{3F83D367-F806-4D15-9E9A-3DA39637EBE4}" presName="singleCenter" presStyleLbl="node1" presStyleIdx="0" presStyleCnt="4" custScaleX="168817" custScaleY="84467" custLinFactNeighborX="83" custLinFactNeighborY="-11003">
        <dgm:presLayoutVars>
          <dgm:chMax val="7"/>
          <dgm:chPref val="7"/>
        </dgm:presLayoutVars>
      </dgm:prSet>
      <dgm:spPr/>
      <dgm:t>
        <a:bodyPr/>
        <a:lstStyle/>
        <a:p>
          <a:endParaRPr lang="en-US"/>
        </a:p>
      </dgm:t>
    </dgm:pt>
    <dgm:pt modelId="{D1D0EFFC-6E1B-4015-8AE4-A56378D41D85}" type="pres">
      <dgm:prSet presAssocID="{58DFCD33-F061-44DC-851A-518AFA4727AB}" presName="Name56" presStyleLbl="parChTrans1D2" presStyleIdx="0" presStyleCnt="3"/>
      <dgm:spPr/>
      <dgm:t>
        <a:bodyPr/>
        <a:lstStyle/>
        <a:p>
          <a:endParaRPr lang="en-US"/>
        </a:p>
      </dgm:t>
    </dgm:pt>
    <dgm:pt modelId="{D4DD3B94-D93F-494E-A06E-BEA8C8D3B395}" type="pres">
      <dgm:prSet presAssocID="{0FF8C681-B8BD-4DFD-B44B-8D06F91401D4}" presName="text0" presStyleLbl="node1" presStyleIdx="1" presStyleCnt="4" custScaleX="355670">
        <dgm:presLayoutVars>
          <dgm:bulletEnabled val="1"/>
        </dgm:presLayoutVars>
      </dgm:prSet>
      <dgm:spPr/>
      <dgm:t>
        <a:bodyPr/>
        <a:lstStyle/>
        <a:p>
          <a:endParaRPr lang="en-US"/>
        </a:p>
      </dgm:t>
    </dgm:pt>
    <dgm:pt modelId="{B38D722E-D716-4D4A-B598-D3A87871FD55}" type="pres">
      <dgm:prSet presAssocID="{B2C1A94B-6FB6-4C10-BE4D-17F261EF7C1C}" presName="Name56" presStyleLbl="parChTrans1D2" presStyleIdx="1" presStyleCnt="3"/>
      <dgm:spPr/>
      <dgm:t>
        <a:bodyPr/>
        <a:lstStyle/>
        <a:p>
          <a:endParaRPr lang="en-US"/>
        </a:p>
      </dgm:t>
    </dgm:pt>
    <dgm:pt modelId="{41047DCC-E37C-4D30-A79E-386953ABACB8}" type="pres">
      <dgm:prSet presAssocID="{BC0FCD37-F7EC-499D-9F68-F324CD247CB2}" presName="text0" presStyleLbl="node1" presStyleIdx="2" presStyleCnt="4" custScaleX="303529">
        <dgm:presLayoutVars>
          <dgm:bulletEnabled val="1"/>
        </dgm:presLayoutVars>
      </dgm:prSet>
      <dgm:spPr/>
      <dgm:t>
        <a:bodyPr/>
        <a:lstStyle/>
        <a:p>
          <a:endParaRPr lang="en-US"/>
        </a:p>
      </dgm:t>
    </dgm:pt>
    <dgm:pt modelId="{AEF693E2-D6DE-40B0-9945-A940D4D73311}" type="pres">
      <dgm:prSet presAssocID="{6DDB1C6E-6017-46E8-9297-745995DD90F3}" presName="Name56" presStyleLbl="parChTrans1D2" presStyleIdx="2" presStyleCnt="3"/>
      <dgm:spPr/>
      <dgm:t>
        <a:bodyPr/>
        <a:lstStyle/>
        <a:p>
          <a:endParaRPr lang="en-US"/>
        </a:p>
      </dgm:t>
    </dgm:pt>
    <dgm:pt modelId="{77000990-18FA-4DC7-A9DB-6FA9E64000F6}" type="pres">
      <dgm:prSet presAssocID="{2A3465DC-F4ED-4A24-8615-2E503226D9FA}" presName="text0" presStyleLbl="node1" presStyleIdx="3" presStyleCnt="4" custScaleX="306292">
        <dgm:presLayoutVars>
          <dgm:bulletEnabled val="1"/>
        </dgm:presLayoutVars>
      </dgm:prSet>
      <dgm:spPr/>
      <dgm:t>
        <a:bodyPr/>
        <a:lstStyle/>
        <a:p>
          <a:endParaRPr lang="en-US"/>
        </a:p>
      </dgm:t>
    </dgm:pt>
  </dgm:ptLst>
  <dgm:cxnLst>
    <dgm:cxn modelId="{1405433C-E8FC-4BD4-A38C-EFF3AA4E5327}" type="presOf" srcId="{0FF8C681-B8BD-4DFD-B44B-8D06F91401D4}" destId="{D4DD3B94-D93F-494E-A06E-BEA8C8D3B395}" srcOrd="0" destOrd="0" presId="urn:microsoft.com/office/officeart/2008/layout/RadialCluster"/>
    <dgm:cxn modelId="{4782E19E-F394-494D-99E2-CB7D285764A1}" type="presOf" srcId="{B2C1A94B-6FB6-4C10-BE4D-17F261EF7C1C}" destId="{B38D722E-D716-4D4A-B598-D3A87871FD55}" srcOrd="0" destOrd="0" presId="urn:microsoft.com/office/officeart/2008/layout/RadialCluster"/>
    <dgm:cxn modelId="{6C1D054C-8DD8-4228-9ACF-D076482AA701}" type="presOf" srcId="{2A3465DC-F4ED-4A24-8615-2E503226D9FA}" destId="{77000990-18FA-4DC7-A9DB-6FA9E64000F6}" srcOrd="0" destOrd="0" presId="urn:microsoft.com/office/officeart/2008/layout/RadialCluster"/>
    <dgm:cxn modelId="{6637F30E-E5BA-45EE-A081-097680F1A772}" type="presOf" srcId="{3F83D367-F806-4D15-9E9A-3DA39637EBE4}" destId="{E3E351EA-63EC-445A-A3C5-DDC432F7C805}" srcOrd="0" destOrd="0" presId="urn:microsoft.com/office/officeart/2008/layout/RadialCluster"/>
    <dgm:cxn modelId="{8614B2F2-B485-41C1-9E0F-9C6FC79D3189}" type="presOf" srcId="{5631F8EB-399A-45A6-9546-2CDFB54ED91D}" destId="{8FEA73A7-2E8F-4845-8F77-A3164F74D344}" srcOrd="0" destOrd="0" presId="urn:microsoft.com/office/officeart/2008/layout/RadialCluster"/>
    <dgm:cxn modelId="{1771D022-B913-4B79-BF4E-14F5118879F5}" srcId="{3F83D367-F806-4D15-9E9A-3DA39637EBE4}" destId="{0FF8C681-B8BD-4DFD-B44B-8D06F91401D4}" srcOrd="0" destOrd="0" parTransId="{58DFCD33-F061-44DC-851A-518AFA4727AB}" sibTransId="{C914400C-4B8B-4B39-AA24-5E12CE8B5175}"/>
    <dgm:cxn modelId="{882A7231-968C-4B20-900B-B736A0212BD4}" srcId="{5631F8EB-399A-45A6-9546-2CDFB54ED91D}" destId="{3F83D367-F806-4D15-9E9A-3DA39637EBE4}" srcOrd="0" destOrd="0" parTransId="{5AE56B64-B833-4E17-B956-CFD5859FB063}" sibTransId="{5A00552C-0F91-4230-B92A-E7EF407514E1}"/>
    <dgm:cxn modelId="{BA481312-5B12-4980-87F5-ED89B56A9676}" srcId="{3F83D367-F806-4D15-9E9A-3DA39637EBE4}" destId="{2A3465DC-F4ED-4A24-8615-2E503226D9FA}" srcOrd="2" destOrd="0" parTransId="{6DDB1C6E-6017-46E8-9297-745995DD90F3}" sibTransId="{F51EC8C1-EF56-4650-A326-BB351FEDDDF4}"/>
    <dgm:cxn modelId="{7F77AE91-91CC-4C16-BACC-935E5BF61CAF}" srcId="{3F83D367-F806-4D15-9E9A-3DA39637EBE4}" destId="{BC0FCD37-F7EC-499D-9F68-F324CD247CB2}" srcOrd="1" destOrd="0" parTransId="{B2C1A94B-6FB6-4C10-BE4D-17F261EF7C1C}" sibTransId="{A16C35C1-D1FB-4C0D-83FA-8F8EEA9DBA01}"/>
    <dgm:cxn modelId="{4CAC5223-6F86-4D26-A47D-AEFC6C9BBF2E}" type="presOf" srcId="{58DFCD33-F061-44DC-851A-518AFA4727AB}" destId="{D1D0EFFC-6E1B-4015-8AE4-A56378D41D85}" srcOrd="0" destOrd="0" presId="urn:microsoft.com/office/officeart/2008/layout/RadialCluster"/>
    <dgm:cxn modelId="{C1922F96-34CB-417A-A587-63C6337F3C33}" type="presOf" srcId="{BC0FCD37-F7EC-499D-9F68-F324CD247CB2}" destId="{41047DCC-E37C-4D30-A79E-386953ABACB8}" srcOrd="0" destOrd="0" presId="urn:microsoft.com/office/officeart/2008/layout/RadialCluster"/>
    <dgm:cxn modelId="{9950E0E9-A92F-4F31-B297-A448CD2AB1E0}" type="presOf" srcId="{6DDB1C6E-6017-46E8-9297-745995DD90F3}" destId="{AEF693E2-D6DE-40B0-9945-A940D4D73311}" srcOrd="0" destOrd="0" presId="urn:microsoft.com/office/officeart/2008/layout/RadialCluster"/>
    <dgm:cxn modelId="{C03D1983-40AE-4283-B334-6E4B30A99B94}" type="presParOf" srcId="{8FEA73A7-2E8F-4845-8F77-A3164F74D344}" destId="{13B51E24-207B-457F-B48E-EF6169371EC1}" srcOrd="0" destOrd="0" presId="urn:microsoft.com/office/officeart/2008/layout/RadialCluster"/>
    <dgm:cxn modelId="{F65B5C78-15D2-4D8E-99E3-83D7695205F0}" type="presParOf" srcId="{13B51E24-207B-457F-B48E-EF6169371EC1}" destId="{E3E351EA-63EC-445A-A3C5-DDC432F7C805}" srcOrd="0" destOrd="0" presId="urn:microsoft.com/office/officeart/2008/layout/RadialCluster"/>
    <dgm:cxn modelId="{935C4120-3223-4F26-9CCE-BC1BBC4D9894}" type="presParOf" srcId="{13B51E24-207B-457F-B48E-EF6169371EC1}" destId="{D1D0EFFC-6E1B-4015-8AE4-A56378D41D85}" srcOrd="1" destOrd="0" presId="urn:microsoft.com/office/officeart/2008/layout/RadialCluster"/>
    <dgm:cxn modelId="{99670F51-8EFF-4F22-9CA8-A287F2C8421E}" type="presParOf" srcId="{13B51E24-207B-457F-B48E-EF6169371EC1}" destId="{D4DD3B94-D93F-494E-A06E-BEA8C8D3B395}" srcOrd="2" destOrd="0" presId="urn:microsoft.com/office/officeart/2008/layout/RadialCluster"/>
    <dgm:cxn modelId="{9730DEB8-6D8E-48B6-9FED-E2EFD3304CC5}" type="presParOf" srcId="{13B51E24-207B-457F-B48E-EF6169371EC1}" destId="{B38D722E-D716-4D4A-B598-D3A87871FD55}" srcOrd="3" destOrd="0" presId="urn:microsoft.com/office/officeart/2008/layout/RadialCluster"/>
    <dgm:cxn modelId="{C2150AF8-DD06-40DE-9380-B202C26384CE}" type="presParOf" srcId="{13B51E24-207B-457F-B48E-EF6169371EC1}" destId="{41047DCC-E37C-4D30-A79E-386953ABACB8}" srcOrd="4" destOrd="0" presId="urn:microsoft.com/office/officeart/2008/layout/RadialCluster"/>
    <dgm:cxn modelId="{A3B7AF5A-A49B-4545-8D57-8E1795150D03}" type="presParOf" srcId="{13B51E24-207B-457F-B48E-EF6169371EC1}" destId="{AEF693E2-D6DE-40B0-9945-A940D4D73311}" srcOrd="5" destOrd="0" presId="urn:microsoft.com/office/officeart/2008/layout/RadialCluster"/>
    <dgm:cxn modelId="{515BEA91-713C-4B92-BA1D-7F3EAF7B6E7A}" type="presParOf" srcId="{13B51E24-207B-457F-B48E-EF6169371EC1}" destId="{77000990-18FA-4DC7-A9DB-6FA9E64000F6}" srcOrd="6" destOrd="0" presId="urn:microsoft.com/office/officeart/2008/layout/RadialCluster"/>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6D67F6A4-DD18-4A2D-99B9-40F33D2CF08E}" type="doc">
      <dgm:prSet loTypeId="urn:microsoft.com/office/officeart/2005/8/layout/vList4" loCatId="list" qsTypeId="urn:microsoft.com/office/officeart/2005/8/quickstyle/simple1" qsCatId="simple" csTypeId="urn:microsoft.com/office/officeart/2005/8/colors/colorful3" csCatId="colorful" phldr="1"/>
      <dgm:spPr/>
      <dgm:t>
        <a:bodyPr/>
        <a:lstStyle/>
        <a:p>
          <a:endParaRPr lang="en-US"/>
        </a:p>
      </dgm:t>
    </dgm:pt>
    <dgm:pt modelId="{B8EB56AD-DBE2-4B57-8E72-EAD351E70F21}">
      <dgm:prSet phldrT="[Text]" custT="1"/>
      <dgm:spPr/>
      <dgm:t>
        <a:bodyPr/>
        <a:lstStyle/>
        <a:p>
          <a:r>
            <a:rPr lang="en-US" sz="2400" dirty="0" smtClean="0">
              <a:solidFill>
                <a:schemeClr val="tx1"/>
              </a:solidFill>
              <a:latin typeface="Times New Roman" panose="02020603050405020304" pitchFamily="18" charset="0"/>
              <a:cs typeface="Times New Roman" panose="02020603050405020304" pitchFamily="18" charset="0"/>
            </a:rPr>
            <a:t>Earthquake lead to demolition of buildings where dead bodies of human start polluting the environment</a:t>
          </a:r>
          <a:endParaRPr lang="en-US" sz="2400" dirty="0">
            <a:solidFill>
              <a:schemeClr val="tx1"/>
            </a:solidFill>
            <a:latin typeface="Times New Roman" panose="02020603050405020304" pitchFamily="18" charset="0"/>
            <a:cs typeface="Times New Roman" panose="02020603050405020304" pitchFamily="18" charset="0"/>
          </a:endParaRPr>
        </a:p>
      </dgm:t>
    </dgm:pt>
    <dgm:pt modelId="{E83911C2-5767-436F-83FA-060B57CF9076}" type="parTrans" cxnId="{CB9B5AF6-CBA8-471F-9E68-BA000993BB22}">
      <dgm:prSet/>
      <dgm:spPr/>
      <dgm:t>
        <a:bodyPr/>
        <a:lstStyle/>
        <a:p>
          <a:endParaRPr lang="en-US"/>
        </a:p>
      </dgm:t>
    </dgm:pt>
    <dgm:pt modelId="{764E4CC7-2A00-466F-8507-1C59FCC8C201}" type="sibTrans" cxnId="{CB9B5AF6-CBA8-471F-9E68-BA000993BB22}">
      <dgm:prSet/>
      <dgm:spPr/>
      <dgm:t>
        <a:bodyPr/>
        <a:lstStyle/>
        <a:p>
          <a:endParaRPr lang="en-US"/>
        </a:p>
      </dgm:t>
    </dgm:pt>
    <dgm:pt modelId="{7314D25A-CB4C-46DC-8450-2CA9B7D5718A}">
      <dgm:prSet phldrT="[Text]" custT="1"/>
      <dgm:spPr/>
      <dgm:t>
        <a:bodyPr/>
        <a:lstStyle/>
        <a:p>
          <a:r>
            <a:rPr lang="en-US" sz="2400" dirty="0" smtClean="0">
              <a:solidFill>
                <a:schemeClr val="tx1"/>
              </a:solidFill>
              <a:latin typeface="Times New Roman" panose="02020603050405020304" pitchFamily="18" charset="0"/>
              <a:cs typeface="Times New Roman" panose="02020603050405020304" pitchFamily="18" charset="0"/>
            </a:rPr>
            <a:t>Floods provide breeding places for mosquitoes and bacteria</a:t>
          </a:r>
          <a:endParaRPr lang="en-US" sz="2400" dirty="0">
            <a:solidFill>
              <a:schemeClr val="tx1"/>
            </a:solidFill>
            <a:latin typeface="Times New Roman" panose="02020603050405020304" pitchFamily="18" charset="0"/>
            <a:cs typeface="Times New Roman" panose="02020603050405020304" pitchFamily="18" charset="0"/>
          </a:endParaRPr>
        </a:p>
      </dgm:t>
    </dgm:pt>
    <dgm:pt modelId="{396001F4-12D8-46F0-911B-49CBDBC9091C}" type="parTrans" cxnId="{99D6CD94-FEF1-4314-AF1C-0B2A12B17B4D}">
      <dgm:prSet/>
      <dgm:spPr/>
      <dgm:t>
        <a:bodyPr/>
        <a:lstStyle/>
        <a:p>
          <a:endParaRPr lang="en-US"/>
        </a:p>
      </dgm:t>
    </dgm:pt>
    <dgm:pt modelId="{5EA119E9-E1F6-45B1-BCE6-C912917F588D}" type="sibTrans" cxnId="{99D6CD94-FEF1-4314-AF1C-0B2A12B17B4D}">
      <dgm:prSet/>
      <dgm:spPr/>
      <dgm:t>
        <a:bodyPr/>
        <a:lstStyle/>
        <a:p>
          <a:endParaRPr lang="en-US"/>
        </a:p>
      </dgm:t>
    </dgm:pt>
    <dgm:pt modelId="{EF6D6AF5-6566-4CFE-9A6B-D6F602369655}">
      <dgm:prSet phldrT="[Text]" custT="1"/>
      <dgm:spPr/>
      <dgm:t>
        <a:bodyPr/>
        <a:lstStyle/>
        <a:p>
          <a:r>
            <a:rPr lang="en-US" sz="2400" dirty="0" smtClean="0">
              <a:solidFill>
                <a:schemeClr val="tx1"/>
              </a:solidFill>
              <a:latin typeface="Times New Roman" panose="02020603050405020304" pitchFamily="18" charset="0"/>
              <a:cs typeface="Times New Roman" panose="02020603050405020304" pitchFamily="18" charset="0"/>
            </a:rPr>
            <a:t>Volcanoes spread toxic materials on the soil causing environmental pollution</a:t>
          </a:r>
          <a:endParaRPr lang="en-US" sz="2400" dirty="0">
            <a:solidFill>
              <a:schemeClr val="tx1"/>
            </a:solidFill>
            <a:latin typeface="Times New Roman" panose="02020603050405020304" pitchFamily="18" charset="0"/>
            <a:cs typeface="Times New Roman" panose="02020603050405020304" pitchFamily="18" charset="0"/>
          </a:endParaRPr>
        </a:p>
      </dgm:t>
    </dgm:pt>
    <dgm:pt modelId="{EA0D08DC-D32C-4920-9581-501139306297}" type="parTrans" cxnId="{A880743A-6DC1-49C4-8E38-5537ED855F9B}">
      <dgm:prSet/>
      <dgm:spPr/>
      <dgm:t>
        <a:bodyPr/>
        <a:lstStyle/>
        <a:p>
          <a:endParaRPr lang="en-US"/>
        </a:p>
      </dgm:t>
    </dgm:pt>
    <dgm:pt modelId="{2DE5EB85-5B90-4075-B380-FEA8696A7499}" type="sibTrans" cxnId="{A880743A-6DC1-49C4-8E38-5537ED855F9B}">
      <dgm:prSet/>
      <dgm:spPr/>
      <dgm:t>
        <a:bodyPr/>
        <a:lstStyle/>
        <a:p>
          <a:endParaRPr lang="en-US"/>
        </a:p>
      </dgm:t>
    </dgm:pt>
    <dgm:pt modelId="{FD3FF440-0625-43DE-8FE4-74EEDF45597F}" type="pres">
      <dgm:prSet presAssocID="{6D67F6A4-DD18-4A2D-99B9-40F33D2CF08E}" presName="linear" presStyleCnt="0">
        <dgm:presLayoutVars>
          <dgm:dir/>
          <dgm:resizeHandles val="exact"/>
        </dgm:presLayoutVars>
      </dgm:prSet>
      <dgm:spPr/>
      <dgm:t>
        <a:bodyPr/>
        <a:lstStyle/>
        <a:p>
          <a:endParaRPr lang="en-US"/>
        </a:p>
      </dgm:t>
    </dgm:pt>
    <dgm:pt modelId="{60C82848-462F-4D1D-A82C-D9542F65935A}" type="pres">
      <dgm:prSet presAssocID="{B8EB56AD-DBE2-4B57-8E72-EAD351E70F21}" presName="comp" presStyleCnt="0"/>
      <dgm:spPr/>
    </dgm:pt>
    <dgm:pt modelId="{E5F4F416-8E77-44F5-831B-9DC5ECADFAE5}" type="pres">
      <dgm:prSet presAssocID="{B8EB56AD-DBE2-4B57-8E72-EAD351E70F21}" presName="box" presStyleLbl="node1" presStyleIdx="0" presStyleCnt="3"/>
      <dgm:spPr/>
      <dgm:t>
        <a:bodyPr/>
        <a:lstStyle/>
        <a:p>
          <a:endParaRPr lang="en-US"/>
        </a:p>
      </dgm:t>
    </dgm:pt>
    <dgm:pt modelId="{506020D2-357E-4015-A953-67A3B73FDDC9}" type="pres">
      <dgm:prSet presAssocID="{B8EB56AD-DBE2-4B57-8E72-EAD351E70F21}" presName="img" presStyleLbl="fgImgPlace1" presStyleIdx="0" presStyleCnt="3"/>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l="-13000" r="-13000"/>
          </a:stretch>
        </a:blipFill>
      </dgm:spPr>
    </dgm:pt>
    <dgm:pt modelId="{EF58EC79-9912-4CDB-896F-0A11741725AF}" type="pres">
      <dgm:prSet presAssocID="{B8EB56AD-DBE2-4B57-8E72-EAD351E70F21}" presName="text" presStyleLbl="node1" presStyleIdx="0" presStyleCnt="3">
        <dgm:presLayoutVars>
          <dgm:bulletEnabled val="1"/>
        </dgm:presLayoutVars>
      </dgm:prSet>
      <dgm:spPr/>
      <dgm:t>
        <a:bodyPr/>
        <a:lstStyle/>
        <a:p>
          <a:endParaRPr lang="en-US"/>
        </a:p>
      </dgm:t>
    </dgm:pt>
    <dgm:pt modelId="{7C9A39E7-E68C-4622-85FF-6EB27D92BC92}" type="pres">
      <dgm:prSet presAssocID="{764E4CC7-2A00-466F-8507-1C59FCC8C201}" presName="spacer" presStyleCnt="0"/>
      <dgm:spPr/>
    </dgm:pt>
    <dgm:pt modelId="{CCFDBC38-1CCF-447D-990E-478E7DC07255}" type="pres">
      <dgm:prSet presAssocID="{7314D25A-CB4C-46DC-8450-2CA9B7D5718A}" presName="comp" presStyleCnt="0"/>
      <dgm:spPr/>
    </dgm:pt>
    <dgm:pt modelId="{144964AC-AD59-4787-84ED-DDF2B78928F8}" type="pres">
      <dgm:prSet presAssocID="{7314D25A-CB4C-46DC-8450-2CA9B7D5718A}" presName="box" presStyleLbl="node1" presStyleIdx="1" presStyleCnt="3"/>
      <dgm:spPr/>
      <dgm:t>
        <a:bodyPr/>
        <a:lstStyle/>
        <a:p>
          <a:endParaRPr lang="en-US"/>
        </a:p>
      </dgm:t>
    </dgm:pt>
    <dgm:pt modelId="{E2E038C6-787E-47CE-AC47-EB1B912BCEB8}" type="pres">
      <dgm:prSet presAssocID="{7314D25A-CB4C-46DC-8450-2CA9B7D5718A}" presName="img" presStyleLbl="fgImgPlace1" presStyleIdx="1" presStyleCnt="3"/>
      <dgm:spPr>
        <a:blipFill>
          <a:blip xmlns:r="http://schemas.openxmlformats.org/officeDocument/2006/relationships" r:embed="rId2" cstate="print">
            <a:extLst>
              <a:ext uri="{28A0092B-C50C-407E-A947-70E740481C1C}">
                <a14:useLocalDpi xmlns:a14="http://schemas.microsoft.com/office/drawing/2010/main" val="0"/>
              </a:ext>
            </a:extLst>
          </a:blip>
          <a:srcRect/>
          <a:stretch>
            <a:fillRect/>
          </a:stretch>
        </a:blipFill>
      </dgm:spPr>
    </dgm:pt>
    <dgm:pt modelId="{66BCDF33-FF23-47AC-BB13-1ADC47AFC8E7}" type="pres">
      <dgm:prSet presAssocID="{7314D25A-CB4C-46DC-8450-2CA9B7D5718A}" presName="text" presStyleLbl="node1" presStyleIdx="1" presStyleCnt="3">
        <dgm:presLayoutVars>
          <dgm:bulletEnabled val="1"/>
        </dgm:presLayoutVars>
      </dgm:prSet>
      <dgm:spPr/>
      <dgm:t>
        <a:bodyPr/>
        <a:lstStyle/>
        <a:p>
          <a:endParaRPr lang="en-US"/>
        </a:p>
      </dgm:t>
    </dgm:pt>
    <dgm:pt modelId="{D1DA3E3D-F135-4BD1-89A4-A234B18A6F8D}" type="pres">
      <dgm:prSet presAssocID="{5EA119E9-E1F6-45B1-BCE6-C912917F588D}" presName="spacer" presStyleCnt="0"/>
      <dgm:spPr/>
    </dgm:pt>
    <dgm:pt modelId="{12395388-3F16-4686-ACAB-FCC6263C5B91}" type="pres">
      <dgm:prSet presAssocID="{EF6D6AF5-6566-4CFE-9A6B-D6F602369655}" presName="comp" presStyleCnt="0"/>
      <dgm:spPr/>
    </dgm:pt>
    <dgm:pt modelId="{D7ADC4B0-9B65-4393-BC41-6E1CE074AAC6}" type="pres">
      <dgm:prSet presAssocID="{EF6D6AF5-6566-4CFE-9A6B-D6F602369655}" presName="box" presStyleLbl="node1" presStyleIdx="2" presStyleCnt="3"/>
      <dgm:spPr/>
      <dgm:t>
        <a:bodyPr/>
        <a:lstStyle/>
        <a:p>
          <a:endParaRPr lang="en-US"/>
        </a:p>
      </dgm:t>
    </dgm:pt>
    <dgm:pt modelId="{2D00BD01-F2EB-45CC-BB0B-657F3F5EBCAD}" type="pres">
      <dgm:prSet presAssocID="{EF6D6AF5-6566-4CFE-9A6B-D6F602369655}" presName="img" presStyleLbl="fgImgPlace1" presStyleIdx="2" presStyleCnt="3"/>
      <dgm:spPr>
        <a:blipFill>
          <a:blip xmlns:r="http://schemas.openxmlformats.org/officeDocument/2006/relationships" r:embed="rId3">
            <a:extLst>
              <a:ext uri="{28A0092B-C50C-407E-A947-70E740481C1C}">
                <a14:useLocalDpi xmlns:a14="http://schemas.microsoft.com/office/drawing/2010/main" val="0"/>
              </a:ext>
            </a:extLst>
          </a:blip>
          <a:srcRect/>
          <a:stretch>
            <a:fillRect l="-2000" r="-2000"/>
          </a:stretch>
        </a:blipFill>
      </dgm:spPr>
    </dgm:pt>
    <dgm:pt modelId="{BAE7890A-A360-43D6-8E06-C99D21513BE3}" type="pres">
      <dgm:prSet presAssocID="{EF6D6AF5-6566-4CFE-9A6B-D6F602369655}" presName="text" presStyleLbl="node1" presStyleIdx="2" presStyleCnt="3">
        <dgm:presLayoutVars>
          <dgm:bulletEnabled val="1"/>
        </dgm:presLayoutVars>
      </dgm:prSet>
      <dgm:spPr/>
      <dgm:t>
        <a:bodyPr/>
        <a:lstStyle/>
        <a:p>
          <a:endParaRPr lang="en-US"/>
        </a:p>
      </dgm:t>
    </dgm:pt>
  </dgm:ptLst>
  <dgm:cxnLst>
    <dgm:cxn modelId="{90B44F75-A467-4906-BBCC-AECEA1E694D5}" type="presOf" srcId="{EF6D6AF5-6566-4CFE-9A6B-D6F602369655}" destId="{D7ADC4B0-9B65-4393-BC41-6E1CE074AAC6}" srcOrd="0" destOrd="0" presId="urn:microsoft.com/office/officeart/2005/8/layout/vList4"/>
    <dgm:cxn modelId="{EC089E6F-958A-483E-BE97-8B1F8400F0DD}" type="presOf" srcId="{7314D25A-CB4C-46DC-8450-2CA9B7D5718A}" destId="{66BCDF33-FF23-47AC-BB13-1ADC47AFC8E7}" srcOrd="1" destOrd="0" presId="urn:microsoft.com/office/officeart/2005/8/layout/vList4"/>
    <dgm:cxn modelId="{F6D8C3FA-00E9-49EC-B1D9-8A124C7444DE}" type="presOf" srcId="{7314D25A-CB4C-46DC-8450-2CA9B7D5718A}" destId="{144964AC-AD59-4787-84ED-DDF2B78928F8}" srcOrd="0" destOrd="0" presId="urn:microsoft.com/office/officeart/2005/8/layout/vList4"/>
    <dgm:cxn modelId="{CB9B5AF6-CBA8-471F-9E68-BA000993BB22}" srcId="{6D67F6A4-DD18-4A2D-99B9-40F33D2CF08E}" destId="{B8EB56AD-DBE2-4B57-8E72-EAD351E70F21}" srcOrd="0" destOrd="0" parTransId="{E83911C2-5767-436F-83FA-060B57CF9076}" sibTransId="{764E4CC7-2A00-466F-8507-1C59FCC8C201}"/>
    <dgm:cxn modelId="{94C5A0D4-26AF-4116-88A0-08BAA3EABC96}" type="presOf" srcId="{B8EB56AD-DBE2-4B57-8E72-EAD351E70F21}" destId="{EF58EC79-9912-4CDB-896F-0A11741725AF}" srcOrd="1" destOrd="0" presId="urn:microsoft.com/office/officeart/2005/8/layout/vList4"/>
    <dgm:cxn modelId="{78054A72-02F8-4F09-A8BA-07A111C2E638}" type="presOf" srcId="{B8EB56AD-DBE2-4B57-8E72-EAD351E70F21}" destId="{E5F4F416-8E77-44F5-831B-9DC5ECADFAE5}" srcOrd="0" destOrd="0" presId="urn:microsoft.com/office/officeart/2005/8/layout/vList4"/>
    <dgm:cxn modelId="{99D6CD94-FEF1-4314-AF1C-0B2A12B17B4D}" srcId="{6D67F6A4-DD18-4A2D-99B9-40F33D2CF08E}" destId="{7314D25A-CB4C-46DC-8450-2CA9B7D5718A}" srcOrd="1" destOrd="0" parTransId="{396001F4-12D8-46F0-911B-49CBDBC9091C}" sibTransId="{5EA119E9-E1F6-45B1-BCE6-C912917F588D}"/>
    <dgm:cxn modelId="{D25CD984-2860-474C-9D1B-B5C402DE2CF0}" type="presOf" srcId="{6D67F6A4-DD18-4A2D-99B9-40F33D2CF08E}" destId="{FD3FF440-0625-43DE-8FE4-74EEDF45597F}" srcOrd="0" destOrd="0" presId="urn:microsoft.com/office/officeart/2005/8/layout/vList4"/>
    <dgm:cxn modelId="{F70E4263-6448-40B3-9C2E-F03A8645A5D6}" type="presOf" srcId="{EF6D6AF5-6566-4CFE-9A6B-D6F602369655}" destId="{BAE7890A-A360-43D6-8E06-C99D21513BE3}" srcOrd="1" destOrd="0" presId="urn:microsoft.com/office/officeart/2005/8/layout/vList4"/>
    <dgm:cxn modelId="{A880743A-6DC1-49C4-8E38-5537ED855F9B}" srcId="{6D67F6A4-DD18-4A2D-99B9-40F33D2CF08E}" destId="{EF6D6AF5-6566-4CFE-9A6B-D6F602369655}" srcOrd="2" destOrd="0" parTransId="{EA0D08DC-D32C-4920-9581-501139306297}" sibTransId="{2DE5EB85-5B90-4075-B380-FEA8696A7499}"/>
    <dgm:cxn modelId="{15E5E27E-D5F3-4466-88A9-04FB745B8D56}" type="presParOf" srcId="{FD3FF440-0625-43DE-8FE4-74EEDF45597F}" destId="{60C82848-462F-4D1D-A82C-D9542F65935A}" srcOrd="0" destOrd="0" presId="urn:microsoft.com/office/officeart/2005/8/layout/vList4"/>
    <dgm:cxn modelId="{9983B787-B705-420F-99CE-8DDBCF2D1C25}" type="presParOf" srcId="{60C82848-462F-4D1D-A82C-D9542F65935A}" destId="{E5F4F416-8E77-44F5-831B-9DC5ECADFAE5}" srcOrd="0" destOrd="0" presId="urn:microsoft.com/office/officeart/2005/8/layout/vList4"/>
    <dgm:cxn modelId="{EEB59E43-60EA-41C6-A737-C8B0D824824B}" type="presParOf" srcId="{60C82848-462F-4D1D-A82C-D9542F65935A}" destId="{506020D2-357E-4015-A953-67A3B73FDDC9}" srcOrd="1" destOrd="0" presId="urn:microsoft.com/office/officeart/2005/8/layout/vList4"/>
    <dgm:cxn modelId="{ECAD57E9-BBFC-4F27-A38E-FEE3E178D781}" type="presParOf" srcId="{60C82848-462F-4D1D-A82C-D9542F65935A}" destId="{EF58EC79-9912-4CDB-896F-0A11741725AF}" srcOrd="2" destOrd="0" presId="urn:microsoft.com/office/officeart/2005/8/layout/vList4"/>
    <dgm:cxn modelId="{4146A600-DEDB-4FB0-987E-D7FBAA25F323}" type="presParOf" srcId="{FD3FF440-0625-43DE-8FE4-74EEDF45597F}" destId="{7C9A39E7-E68C-4622-85FF-6EB27D92BC92}" srcOrd="1" destOrd="0" presId="urn:microsoft.com/office/officeart/2005/8/layout/vList4"/>
    <dgm:cxn modelId="{E2DAA285-D871-479C-83E7-D9441D26546C}" type="presParOf" srcId="{FD3FF440-0625-43DE-8FE4-74EEDF45597F}" destId="{CCFDBC38-1CCF-447D-990E-478E7DC07255}" srcOrd="2" destOrd="0" presId="urn:microsoft.com/office/officeart/2005/8/layout/vList4"/>
    <dgm:cxn modelId="{074AFB5F-B08F-4C43-A4D4-01E3DBB1F725}" type="presParOf" srcId="{CCFDBC38-1CCF-447D-990E-478E7DC07255}" destId="{144964AC-AD59-4787-84ED-DDF2B78928F8}" srcOrd="0" destOrd="0" presId="urn:microsoft.com/office/officeart/2005/8/layout/vList4"/>
    <dgm:cxn modelId="{71DD88EE-69EB-4102-948F-7F288E3584C6}" type="presParOf" srcId="{CCFDBC38-1CCF-447D-990E-478E7DC07255}" destId="{E2E038C6-787E-47CE-AC47-EB1B912BCEB8}" srcOrd="1" destOrd="0" presId="urn:microsoft.com/office/officeart/2005/8/layout/vList4"/>
    <dgm:cxn modelId="{298CEB8F-98F4-47BF-A32E-E767132C19B5}" type="presParOf" srcId="{CCFDBC38-1CCF-447D-990E-478E7DC07255}" destId="{66BCDF33-FF23-47AC-BB13-1ADC47AFC8E7}" srcOrd="2" destOrd="0" presId="urn:microsoft.com/office/officeart/2005/8/layout/vList4"/>
    <dgm:cxn modelId="{9CE11678-82A5-42B2-B0B8-00F92BB749DB}" type="presParOf" srcId="{FD3FF440-0625-43DE-8FE4-74EEDF45597F}" destId="{D1DA3E3D-F135-4BD1-89A4-A234B18A6F8D}" srcOrd="3" destOrd="0" presId="urn:microsoft.com/office/officeart/2005/8/layout/vList4"/>
    <dgm:cxn modelId="{70DDC073-EE02-4327-B985-D94DB507449E}" type="presParOf" srcId="{FD3FF440-0625-43DE-8FE4-74EEDF45597F}" destId="{12395388-3F16-4686-ACAB-FCC6263C5B91}" srcOrd="4" destOrd="0" presId="urn:microsoft.com/office/officeart/2005/8/layout/vList4"/>
    <dgm:cxn modelId="{9B915432-57F0-4786-B1F2-751A036CC5B7}" type="presParOf" srcId="{12395388-3F16-4686-ACAB-FCC6263C5B91}" destId="{D7ADC4B0-9B65-4393-BC41-6E1CE074AAC6}" srcOrd="0" destOrd="0" presId="urn:microsoft.com/office/officeart/2005/8/layout/vList4"/>
    <dgm:cxn modelId="{DEAFF954-C6B2-4493-891A-F4FCF245A8F7}" type="presParOf" srcId="{12395388-3F16-4686-ACAB-FCC6263C5B91}" destId="{2D00BD01-F2EB-45CC-BB0B-657F3F5EBCAD}" srcOrd="1" destOrd="0" presId="urn:microsoft.com/office/officeart/2005/8/layout/vList4"/>
    <dgm:cxn modelId="{C2F719B2-8732-47E9-99BF-2FCC47511F04}" type="presParOf" srcId="{12395388-3F16-4686-ACAB-FCC6263C5B91}" destId="{BAE7890A-A360-43D6-8E06-C99D21513BE3}" srcOrd="2" destOrd="0" presId="urn:microsoft.com/office/officeart/2005/8/layout/vList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DD83A0E-5DE9-44C6-B540-CAC2E434F87A}">
      <dsp:nvSpPr>
        <dsp:cNvPr id="0" name=""/>
        <dsp:cNvSpPr/>
      </dsp:nvSpPr>
      <dsp:spPr>
        <a:xfrm>
          <a:off x="2829435" y="1683506"/>
          <a:ext cx="2531729" cy="1947517"/>
        </a:xfrm>
        <a:prstGeom prst="ellipse">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n-US" sz="2400" kern="1200" dirty="0" smtClean="0">
              <a:solidFill>
                <a:schemeClr val="tx1"/>
              </a:solidFill>
            </a:rPr>
            <a:t>Provide permanent breeding places for flies, rats </a:t>
          </a:r>
          <a:r>
            <a:rPr lang="en-US" sz="2400" kern="1200" dirty="0" err="1" smtClean="0">
              <a:solidFill>
                <a:schemeClr val="tx1"/>
              </a:solidFill>
            </a:rPr>
            <a:t>etc</a:t>
          </a:r>
          <a:endParaRPr lang="en-US" sz="2400" kern="1200" dirty="0">
            <a:solidFill>
              <a:schemeClr val="tx1"/>
            </a:solidFill>
          </a:endParaRPr>
        </a:p>
      </dsp:txBody>
      <dsp:txXfrm>
        <a:off x="3200198" y="1968713"/>
        <a:ext cx="1790203" cy="1377103"/>
      </dsp:txXfrm>
    </dsp:sp>
    <dsp:sp modelId="{5B56275E-2538-4E97-AF7B-DC8038480A02}">
      <dsp:nvSpPr>
        <dsp:cNvPr id="0" name=""/>
        <dsp:cNvSpPr/>
      </dsp:nvSpPr>
      <dsp:spPr>
        <a:xfrm rot="16181365">
          <a:off x="3955172" y="1532651"/>
          <a:ext cx="268244" cy="33486"/>
        </a:xfrm>
        <a:custGeom>
          <a:avLst/>
          <a:gdLst/>
          <a:ahLst/>
          <a:cxnLst/>
          <a:rect l="0" t="0" r="0" b="0"/>
          <a:pathLst>
            <a:path>
              <a:moveTo>
                <a:pt x="0" y="16743"/>
              </a:moveTo>
              <a:lnTo>
                <a:pt x="268244" y="16743"/>
              </a:lnTo>
            </a:path>
          </a:pathLst>
        </a:custGeom>
        <a:noFill/>
        <a:ln w="25400" cap="flat" cmpd="sng" algn="ctr">
          <a:solidFill>
            <a:schemeClr val="accent2">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rot="10800000">
        <a:off x="4082588" y="1542688"/>
        <a:ext cx="13412" cy="13412"/>
      </dsp:txXfrm>
    </dsp:sp>
    <dsp:sp modelId="{41918E31-206F-4F6D-9552-A122481B54A9}">
      <dsp:nvSpPr>
        <dsp:cNvPr id="0" name=""/>
        <dsp:cNvSpPr/>
      </dsp:nvSpPr>
      <dsp:spPr>
        <a:xfrm>
          <a:off x="2763570" y="20939"/>
          <a:ext cx="2642435" cy="1394338"/>
        </a:xfrm>
        <a:prstGeom prst="ellipse">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5240" tIns="15240" rIns="15240" bIns="1524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en-US" sz="2400" kern="1200" dirty="0" smtClean="0">
              <a:solidFill>
                <a:schemeClr val="tx1"/>
              </a:solidFill>
            </a:rPr>
            <a:t>Improper dumping of waste</a:t>
          </a:r>
        </a:p>
      </dsp:txBody>
      <dsp:txXfrm>
        <a:off x="3150546" y="225135"/>
        <a:ext cx="1868483" cy="985946"/>
      </dsp:txXfrm>
    </dsp:sp>
    <dsp:sp modelId="{C02F3465-7D1E-46BD-9AD2-27F8B6DC3A8C}">
      <dsp:nvSpPr>
        <dsp:cNvPr id="0" name=""/>
        <dsp:cNvSpPr/>
      </dsp:nvSpPr>
      <dsp:spPr>
        <a:xfrm rot="1340845">
          <a:off x="5194604" y="3186219"/>
          <a:ext cx="456225" cy="33486"/>
        </a:xfrm>
        <a:custGeom>
          <a:avLst/>
          <a:gdLst/>
          <a:ahLst/>
          <a:cxnLst/>
          <a:rect l="0" t="0" r="0" b="0"/>
          <a:pathLst>
            <a:path>
              <a:moveTo>
                <a:pt x="0" y="16743"/>
              </a:moveTo>
              <a:lnTo>
                <a:pt x="456225" y="16743"/>
              </a:lnTo>
            </a:path>
          </a:pathLst>
        </a:custGeom>
        <a:noFill/>
        <a:ln w="25400" cap="flat" cmpd="sng" algn="ctr">
          <a:solidFill>
            <a:schemeClr val="accent2">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5411311" y="3191556"/>
        <a:ext cx="22811" cy="22811"/>
      </dsp:txXfrm>
    </dsp:sp>
    <dsp:sp modelId="{5F4AEAA5-B6EB-4449-A1C5-C96E14B5995B}">
      <dsp:nvSpPr>
        <dsp:cNvPr id="0" name=""/>
        <dsp:cNvSpPr/>
      </dsp:nvSpPr>
      <dsp:spPr>
        <a:xfrm>
          <a:off x="5430423" y="2924649"/>
          <a:ext cx="2525804" cy="1601313"/>
        </a:xfrm>
        <a:prstGeom prst="ellipse">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n-US" sz="2400" kern="1200" dirty="0" smtClean="0">
              <a:solidFill>
                <a:schemeClr val="tx1"/>
              </a:solidFill>
            </a:rPr>
            <a:t>Cause human disease like plague, </a:t>
          </a:r>
          <a:r>
            <a:rPr lang="en-US" sz="2400" kern="1200" dirty="0" err="1" smtClean="0">
              <a:solidFill>
                <a:schemeClr val="tx1"/>
              </a:solidFill>
            </a:rPr>
            <a:t>malaria,cholera</a:t>
          </a:r>
          <a:endParaRPr lang="en-US" sz="2400" kern="1200" dirty="0">
            <a:solidFill>
              <a:schemeClr val="tx1"/>
            </a:solidFill>
          </a:endParaRPr>
        </a:p>
      </dsp:txBody>
      <dsp:txXfrm>
        <a:off x="5800318" y="3159156"/>
        <a:ext cx="1786014" cy="1132299"/>
      </dsp:txXfrm>
    </dsp:sp>
    <dsp:sp modelId="{5BEC8189-2721-4052-A420-787B03A6B12A}">
      <dsp:nvSpPr>
        <dsp:cNvPr id="0" name=""/>
        <dsp:cNvSpPr/>
      </dsp:nvSpPr>
      <dsp:spPr>
        <a:xfrm rot="9451240">
          <a:off x="2415347" y="3214128"/>
          <a:ext cx="587461" cy="33486"/>
        </a:xfrm>
        <a:custGeom>
          <a:avLst/>
          <a:gdLst/>
          <a:ahLst/>
          <a:cxnLst/>
          <a:rect l="0" t="0" r="0" b="0"/>
          <a:pathLst>
            <a:path>
              <a:moveTo>
                <a:pt x="0" y="16743"/>
              </a:moveTo>
              <a:lnTo>
                <a:pt x="587461" y="16743"/>
              </a:lnTo>
            </a:path>
          </a:pathLst>
        </a:custGeom>
        <a:noFill/>
        <a:ln w="25400" cap="flat" cmpd="sng" algn="ctr">
          <a:solidFill>
            <a:schemeClr val="accent2">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rot="10800000">
        <a:off x="2694391" y="3216185"/>
        <a:ext cx="29373" cy="29373"/>
      </dsp:txXfrm>
    </dsp:sp>
    <dsp:sp modelId="{630684C9-4E48-4D14-B473-9EEB8F8464A1}">
      <dsp:nvSpPr>
        <dsp:cNvPr id="0" name=""/>
        <dsp:cNvSpPr/>
      </dsp:nvSpPr>
      <dsp:spPr>
        <a:xfrm>
          <a:off x="226339" y="2994968"/>
          <a:ext cx="2405759" cy="1530994"/>
        </a:xfrm>
        <a:prstGeom prst="ellipse">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n-US" sz="2400" kern="1200" dirty="0" smtClean="0">
              <a:solidFill>
                <a:schemeClr val="tx1"/>
              </a:solidFill>
            </a:rPr>
            <a:t>Also cause environmental pollution</a:t>
          </a:r>
          <a:endParaRPr lang="en-US" sz="2400" kern="1200" dirty="0">
            <a:solidFill>
              <a:schemeClr val="tx1"/>
            </a:solidFill>
          </a:endParaRPr>
        </a:p>
      </dsp:txBody>
      <dsp:txXfrm>
        <a:off x="578654" y="3219177"/>
        <a:ext cx="1701129" cy="108257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0A51E5-0596-4EC5-8090-A15889DED8D0}">
      <dsp:nvSpPr>
        <dsp:cNvPr id="0" name=""/>
        <dsp:cNvSpPr/>
      </dsp:nvSpPr>
      <dsp:spPr>
        <a:xfrm>
          <a:off x="2443605" y="1759043"/>
          <a:ext cx="182678" cy="728627"/>
        </a:xfrm>
        <a:custGeom>
          <a:avLst/>
          <a:gdLst/>
          <a:ahLst/>
          <a:cxnLst/>
          <a:rect l="0" t="0" r="0" b="0"/>
          <a:pathLst>
            <a:path>
              <a:moveTo>
                <a:pt x="182678" y="0"/>
              </a:moveTo>
              <a:lnTo>
                <a:pt x="182678" y="728627"/>
              </a:lnTo>
              <a:lnTo>
                <a:pt x="0" y="728627"/>
              </a:lnTo>
            </a:path>
          </a:pathLst>
        </a:custGeom>
        <a:noFill/>
        <a:ln w="25400" cap="flat" cmpd="sng" algn="ctr">
          <a:solidFill>
            <a:schemeClr val="accent2">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3FD09C76-1943-4327-B679-D340022A11C4}">
      <dsp:nvSpPr>
        <dsp:cNvPr id="0" name=""/>
        <dsp:cNvSpPr/>
      </dsp:nvSpPr>
      <dsp:spPr>
        <a:xfrm>
          <a:off x="2626283" y="1759043"/>
          <a:ext cx="1259800" cy="1455547"/>
        </a:xfrm>
        <a:custGeom>
          <a:avLst/>
          <a:gdLst/>
          <a:ahLst/>
          <a:cxnLst/>
          <a:rect l="0" t="0" r="0" b="0"/>
          <a:pathLst>
            <a:path>
              <a:moveTo>
                <a:pt x="0" y="0"/>
              </a:moveTo>
              <a:lnTo>
                <a:pt x="0" y="1289620"/>
              </a:lnTo>
              <a:lnTo>
                <a:pt x="1259800" y="1289620"/>
              </a:lnTo>
              <a:lnTo>
                <a:pt x="1259800" y="1455547"/>
              </a:lnTo>
            </a:path>
          </a:pathLst>
        </a:custGeom>
        <a:noFill/>
        <a:ln w="25400" cap="flat" cmpd="sng" algn="ctr">
          <a:solidFill>
            <a:schemeClr val="accent2">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2EC604D5-BE5F-4C5C-99F6-F6122947D8C8}">
      <dsp:nvSpPr>
        <dsp:cNvPr id="0" name=""/>
        <dsp:cNvSpPr/>
      </dsp:nvSpPr>
      <dsp:spPr>
        <a:xfrm>
          <a:off x="1218238" y="1759043"/>
          <a:ext cx="1408045" cy="1455547"/>
        </a:xfrm>
        <a:custGeom>
          <a:avLst/>
          <a:gdLst/>
          <a:ahLst/>
          <a:cxnLst/>
          <a:rect l="0" t="0" r="0" b="0"/>
          <a:pathLst>
            <a:path>
              <a:moveTo>
                <a:pt x="1408045" y="0"/>
              </a:moveTo>
              <a:lnTo>
                <a:pt x="1408045" y="1289620"/>
              </a:lnTo>
              <a:lnTo>
                <a:pt x="0" y="1289620"/>
              </a:lnTo>
              <a:lnTo>
                <a:pt x="0" y="1455547"/>
              </a:lnTo>
            </a:path>
          </a:pathLst>
        </a:custGeom>
        <a:noFill/>
        <a:ln w="25400" cap="flat" cmpd="sng" algn="ctr">
          <a:solidFill>
            <a:schemeClr val="accent2">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609BC27D-8901-45B0-A14C-DFBAC5566E21}">
      <dsp:nvSpPr>
        <dsp:cNvPr id="0" name=""/>
        <dsp:cNvSpPr/>
      </dsp:nvSpPr>
      <dsp:spPr>
        <a:xfrm>
          <a:off x="1122079" y="942853"/>
          <a:ext cx="3008408" cy="816189"/>
        </a:xfrm>
        <a:prstGeom prst="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n-US" sz="2400" kern="1200" dirty="0" smtClean="0"/>
            <a:t>Industrial toxic waste</a:t>
          </a:r>
          <a:endParaRPr lang="en-US" sz="2400" kern="1200" dirty="0"/>
        </a:p>
      </dsp:txBody>
      <dsp:txXfrm>
        <a:off x="1122079" y="942853"/>
        <a:ext cx="3008408" cy="816189"/>
      </dsp:txXfrm>
    </dsp:sp>
    <dsp:sp modelId="{D9E96830-444A-4D8C-A519-DE950C6CB1D8}">
      <dsp:nvSpPr>
        <dsp:cNvPr id="0" name=""/>
        <dsp:cNvSpPr/>
      </dsp:nvSpPr>
      <dsp:spPr>
        <a:xfrm>
          <a:off x="107614" y="3214590"/>
          <a:ext cx="2221247" cy="1645289"/>
        </a:xfrm>
        <a:prstGeom prst="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0000" dir="5400000" rotWithShape="0">
            <a:srgbClr val="000000">
              <a:alpha val="38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n-US" sz="2400" kern="1200" dirty="0" smtClean="0"/>
            <a:t>From the soil through uptake by plants</a:t>
          </a:r>
          <a:endParaRPr lang="en-US" sz="2400" kern="1200" dirty="0"/>
        </a:p>
      </dsp:txBody>
      <dsp:txXfrm>
        <a:off x="107614" y="3214590"/>
        <a:ext cx="2221247" cy="1645289"/>
      </dsp:txXfrm>
    </dsp:sp>
    <dsp:sp modelId="{72A829FB-00E7-4C31-91EB-045585C05F02}">
      <dsp:nvSpPr>
        <dsp:cNvPr id="0" name=""/>
        <dsp:cNvSpPr/>
      </dsp:nvSpPr>
      <dsp:spPr>
        <a:xfrm>
          <a:off x="2660717" y="3214590"/>
          <a:ext cx="2450733" cy="1693961"/>
        </a:xfrm>
        <a:prstGeom prst="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0000" dir="5400000" rotWithShape="0">
            <a:srgbClr val="000000">
              <a:alpha val="38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n-US" sz="2400" kern="1200" dirty="0" smtClean="0"/>
            <a:t>Cause carcinogenic, mutagenic &amp; teratogenic disease</a:t>
          </a:r>
          <a:endParaRPr lang="en-US" sz="2400" kern="1200" dirty="0"/>
        </a:p>
      </dsp:txBody>
      <dsp:txXfrm>
        <a:off x="2660717" y="3214590"/>
        <a:ext cx="2450733" cy="1693961"/>
      </dsp:txXfrm>
    </dsp:sp>
    <dsp:sp modelId="{AD68419D-1E54-4A07-BE9D-4C35A6D11D0F}">
      <dsp:nvSpPr>
        <dsp:cNvPr id="0" name=""/>
        <dsp:cNvSpPr/>
      </dsp:nvSpPr>
      <dsp:spPr>
        <a:xfrm>
          <a:off x="298" y="2092604"/>
          <a:ext cx="2443306" cy="790131"/>
        </a:xfrm>
        <a:prstGeom prst="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0000" dir="5400000" rotWithShape="0">
            <a:srgbClr val="000000">
              <a:alpha val="38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n-US" sz="2400" kern="1200" smtClean="0"/>
            <a:t>Transmitted to man</a:t>
          </a:r>
          <a:endParaRPr lang="en-US" sz="2400" kern="1200" dirty="0"/>
        </a:p>
      </dsp:txBody>
      <dsp:txXfrm>
        <a:off x="298" y="2092604"/>
        <a:ext cx="2443306" cy="79013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BF45622-C03E-4A4F-8229-52256599364F}">
      <dsp:nvSpPr>
        <dsp:cNvPr id="0" name=""/>
        <dsp:cNvSpPr/>
      </dsp:nvSpPr>
      <dsp:spPr>
        <a:xfrm>
          <a:off x="0" y="0"/>
          <a:ext cx="8229600" cy="1051932"/>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l" defTabSz="1244600" rtl="0">
            <a:lnSpc>
              <a:spcPct val="90000"/>
            </a:lnSpc>
            <a:spcBef>
              <a:spcPct val="0"/>
            </a:spcBef>
            <a:spcAft>
              <a:spcPct val="35000"/>
            </a:spcAft>
          </a:pPr>
          <a:r>
            <a:rPr lang="en-US" sz="2800" kern="1200" dirty="0" smtClean="0">
              <a:solidFill>
                <a:schemeClr val="tx1"/>
              </a:solidFill>
              <a:latin typeface="Times New Roman" panose="02020603050405020304" pitchFamily="18" charset="0"/>
              <a:cs typeface="Times New Roman" panose="02020603050405020304" pitchFamily="18" charset="0"/>
            </a:rPr>
            <a:t>Includes domestic wastes</a:t>
          </a:r>
          <a:endParaRPr lang="en-US" sz="2800" kern="1200" dirty="0">
            <a:solidFill>
              <a:schemeClr val="tx1"/>
            </a:solidFill>
            <a:latin typeface="Times New Roman" panose="02020603050405020304" pitchFamily="18" charset="0"/>
            <a:cs typeface="Times New Roman" panose="02020603050405020304" pitchFamily="18" charset="0"/>
          </a:endParaRPr>
        </a:p>
      </dsp:txBody>
      <dsp:txXfrm>
        <a:off x="1751113" y="0"/>
        <a:ext cx="6478486" cy="1051932"/>
      </dsp:txXfrm>
    </dsp:sp>
    <dsp:sp modelId="{852983B0-0E2D-4475-8F55-B0926FBBAB9C}">
      <dsp:nvSpPr>
        <dsp:cNvPr id="0" name=""/>
        <dsp:cNvSpPr/>
      </dsp:nvSpPr>
      <dsp:spPr>
        <a:xfrm>
          <a:off x="105193" y="105193"/>
          <a:ext cx="1645920" cy="841546"/>
        </a:xfrm>
        <a:prstGeom prst="roundRect">
          <a:avLst>
            <a:gd name="adj" fmla="val 10000"/>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t="-23000" b="-23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81FCB91-ACF3-4BDF-A80F-983EF844AABD}">
      <dsp:nvSpPr>
        <dsp:cNvPr id="0" name=""/>
        <dsp:cNvSpPr/>
      </dsp:nvSpPr>
      <dsp:spPr>
        <a:xfrm>
          <a:off x="0" y="1157126"/>
          <a:ext cx="8229600" cy="1051932"/>
        </a:xfrm>
        <a:prstGeom prst="roundRect">
          <a:avLst>
            <a:gd name="adj" fmla="val 10000"/>
          </a:avLst>
        </a:prstGeom>
        <a:solidFill>
          <a:schemeClr val="accent2">
            <a:hueOff val="1560506"/>
            <a:satOff val="-1946"/>
            <a:lumOff val="45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l" defTabSz="1244600" rtl="0">
            <a:lnSpc>
              <a:spcPct val="90000"/>
            </a:lnSpc>
            <a:spcBef>
              <a:spcPct val="0"/>
            </a:spcBef>
            <a:spcAft>
              <a:spcPct val="35000"/>
            </a:spcAft>
          </a:pPr>
          <a:r>
            <a:rPr lang="en-US" sz="2800" kern="1200" dirty="0" smtClean="0">
              <a:solidFill>
                <a:schemeClr val="tx1"/>
              </a:solidFill>
              <a:latin typeface="Times New Roman" panose="02020603050405020304" pitchFamily="18" charset="0"/>
              <a:cs typeface="Times New Roman" panose="02020603050405020304" pitchFamily="18" charset="0"/>
            </a:rPr>
            <a:t>Light industrial wastes</a:t>
          </a:r>
          <a:endParaRPr lang="en-US" sz="2800" kern="1200" dirty="0">
            <a:solidFill>
              <a:schemeClr val="tx1"/>
            </a:solidFill>
            <a:latin typeface="Times New Roman" panose="02020603050405020304" pitchFamily="18" charset="0"/>
            <a:cs typeface="Times New Roman" panose="02020603050405020304" pitchFamily="18" charset="0"/>
          </a:endParaRPr>
        </a:p>
      </dsp:txBody>
      <dsp:txXfrm>
        <a:off x="1751113" y="1157126"/>
        <a:ext cx="6478486" cy="1051932"/>
      </dsp:txXfrm>
    </dsp:sp>
    <dsp:sp modelId="{8DA4FC91-43AF-4A20-B41B-F2AA5D75B578}">
      <dsp:nvSpPr>
        <dsp:cNvPr id="0" name=""/>
        <dsp:cNvSpPr/>
      </dsp:nvSpPr>
      <dsp:spPr>
        <a:xfrm>
          <a:off x="105193" y="1262319"/>
          <a:ext cx="1645920" cy="841546"/>
        </a:xfrm>
        <a:prstGeom prst="roundRect">
          <a:avLst>
            <a:gd name="adj" fmla="val 10000"/>
          </a:avLst>
        </a:prstGeom>
        <a:blipFill>
          <a:blip xmlns:r="http://schemas.openxmlformats.org/officeDocument/2006/relationships" r:embed="rId2" cstate="print">
            <a:extLst>
              <a:ext uri="{28A0092B-C50C-407E-A947-70E740481C1C}">
                <a14:useLocalDpi xmlns:a14="http://schemas.microsoft.com/office/drawing/2010/main" val="0"/>
              </a:ext>
            </a:extLst>
          </a:blip>
          <a:srcRect/>
          <a:stretch>
            <a:fillRect t="-15000" b="-15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F412C84-6D76-428B-B09A-9485DD7CEA59}">
      <dsp:nvSpPr>
        <dsp:cNvPr id="0" name=""/>
        <dsp:cNvSpPr/>
      </dsp:nvSpPr>
      <dsp:spPr>
        <a:xfrm>
          <a:off x="0" y="2285997"/>
          <a:ext cx="8229600" cy="1051932"/>
        </a:xfrm>
        <a:prstGeom prst="roundRect">
          <a:avLst>
            <a:gd name="adj" fmla="val 10000"/>
          </a:avLst>
        </a:prstGeom>
        <a:solidFill>
          <a:schemeClr val="accent2">
            <a:hueOff val="3121013"/>
            <a:satOff val="-3893"/>
            <a:lumOff val="91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l" defTabSz="1244600" rtl="0">
            <a:lnSpc>
              <a:spcPct val="90000"/>
            </a:lnSpc>
            <a:spcBef>
              <a:spcPct val="0"/>
            </a:spcBef>
            <a:spcAft>
              <a:spcPct val="35000"/>
            </a:spcAft>
          </a:pPr>
          <a:r>
            <a:rPr lang="en-US" sz="2800" kern="1200" dirty="0" smtClean="0">
              <a:solidFill>
                <a:schemeClr val="tx1"/>
              </a:solidFill>
              <a:latin typeface="Times New Roman" panose="02020603050405020304" pitchFamily="18" charset="0"/>
              <a:cs typeface="Times New Roman" panose="02020603050405020304" pitchFamily="18" charset="0"/>
            </a:rPr>
            <a:t>Commercial wastes</a:t>
          </a:r>
          <a:endParaRPr lang="en-US" sz="2800" kern="1200" dirty="0">
            <a:solidFill>
              <a:schemeClr val="tx1"/>
            </a:solidFill>
            <a:latin typeface="Times New Roman" panose="02020603050405020304" pitchFamily="18" charset="0"/>
            <a:cs typeface="Times New Roman" panose="02020603050405020304" pitchFamily="18" charset="0"/>
          </a:endParaRPr>
        </a:p>
      </dsp:txBody>
      <dsp:txXfrm>
        <a:off x="1751113" y="2285997"/>
        <a:ext cx="6478486" cy="1051932"/>
      </dsp:txXfrm>
    </dsp:sp>
    <dsp:sp modelId="{63770CAF-AFF5-45E6-9D30-4CC53E2C7A7E}">
      <dsp:nvSpPr>
        <dsp:cNvPr id="0" name=""/>
        <dsp:cNvSpPr/>
      </dsp:nvSpPr>
      <dsp:spPr>
        <a:xfrm>
          <a:off x="105193" y="2419445"/>
          <a:ext cx="1645920" cy="841546"/>
        </a:xfrm>
        <a:prstGeom prst="roundRect">
          <a:avLst>
            <a:gd name="adj" fmla="val 10000"/>
          </a:avLst>
        </a:prstGeom>
        <a:blipFill>
          <a:blip xmlns:r="http://schemas.openxmlformats.org/officeDocument/2006/relationships" r:embed="rId3" cstate="print">
            <a:extLst>
              <a:ext uri="{28A0092B-C50C-407E-A947-70E740481C1C}">
                <a14:useLocalDpi xmlns:a14="http://schemas.microsoft.com/office/drawing/2010/main" val="0"/>
              </a:ext>
            </a:extLst>
          </a:blip>
          <a:srcRect/>
          <a:stretch>
            <a:fillRect t="-6000" b="-6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77ED1F0-333C-4862-B095-FF61FC04FC5C}">
      <dsp:nvSpPr>
        <dsp:cNvPr id="0" name=""/>
        <dsp:cNvSpPr/>
      </dsp:nvSpPr>
      <dsp:spPr>
        <a:xfrm>
          <a:off x="0" y="3471378"/>
          <a:ext cx="8229600" cy="1051932"/>
        </a:xfrm>
        <a:prstGeom prst="roundRect">
          <a:avLst>
            <a:gd name="adj" fmla="val 10000"/>
          </a:avLst>
        </a:prstGeom>
        <a:solidFill>
          <a:schemeClr val="accent2">
            <a:hueOff val="4681519"/>
            <a:satOff val="-5839"/>
            <a:lumOff val="137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l" defTabSz="1244600" rtl="0">
            <a:lnSpc>
              <a:spcPct val="90000"/>
            </a:lnSpc>
            <a:spcBef>
              <a:spcPct val="0"/>
            </a:spcBef>
            <a:spcAft>
              <a:spcPct val="35000"/>
            </a:spcAft>
          </a:pPr>
          <a:r>
            <a:rPr lang="en-US" sz="2800" kern="1200" dirty="0" smtClean="0">
              <a:solidFill>
                <a:schemeClr val="tx1"/>
              </a:solidFill>
              <a:latin typeface="Times New Roman" panose="02020603050405020304" pitchFamily="18" charset="0"/>
              <a:cs typeface="Times New Roman" panose="02020603050405020304" pitchFamily="18" charset="0"/>
            </a:rPr>
            <a:t>The waste is collected and transported to landfills by animal driven carts or vehicles.</a:t>
          </a:r>
          <a:endParaRPr lang="en-US" sz="2800" kern="1200" dirty="0">
            <a:solidFill>
              <a:schemeClr val="tx1"/>
            </a:solidFill>
            <a:latin typeface="Times New Roman" panose="02020603050405020304" pitchFamily="18" charset="0"/>
            <a:cs typeface="Times New Roman" panose="02020603050405020304" pitchFamily="18" charset="0"/>
          </a:endParaRPr>
        </a:p>
      </dsp:txBody>
      <dsp:txXfrm>
        <a:off x="1751113" y="3471378"/>
        <a:ext cx="6478486" cy="1051932"/>
      </dsp:txXfrm>
    </dsp:sp>
    <dsp:sp modelId="{4F229C5B-BFC3-42A4-B1C2-11805171FE2C}">
      <dsp:nvSpPr>
        <dsp:cNvPr id="0" name=""/>
        <dsp:cNvSpPr/>
      </dsp:nvSpPr>
      <dsp:spPr>
        <a:xfrm>
          <a:off x="105193" y="3576571"/>
          <a:ext cx="1645920" cy="841546"/>
        </a:xfrm>
        <a:prstGeom prst="roundRect">
          <a:avLst>
            <a:gd name="adj" fmla="val 10000"/>
          </a:avLst>
        </a:prstGeom>
        <a:blipFill>
          <a:blip xmlns:r="http://schemas.openxmlformats.org/officeDocument/2006/relationships" r:embed="rId4">
            <a:extLst>
              <a:ext uri="{28A0092B-C50C-407E-A947-70E740481C1C}">
                <a14:useLocalDpi xmlns:a14="http://schemas.microsoft.com/office/drawing/2010/main" val="0"/>
              </a:ext>
            </a:extLst>
          </a:blip>
          <a:srcRect/>
          <a:stretch>
            <a:fillRect t="-16000" b="-16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3E351EA-63EC-445A-A3C5-DDC432F7C805}">
      <dsp:nvSpPr>
        <dsp:cNvPr id="0" name=""/>
        <dsp:cNvSpPr/>
      </dsp:nvSpPr>
      <dsp:spPr>
        <a:xfrm>
          <a:off x="2661609" y="1946803"/>
          <a:ext cx="2547043" cy="1274404"/>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solidFill>
            <a:schemeClr val="tx1"/>
          </a:solid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1244600">
            <a:lnSpc>
              <a:spcPct val="90000"/>
            </a:lnSpc>
            <a:spcBef>
              <a:spcPct val="0"/>
            </a:spcBef>
            <a:spcAft>
              <a:spcPct val="35000"/>
            </a:spcAft>
          </a:pPr>
          <a:r>
            <a:rPr lang="en-US" sz="2800" kern="1200" dirty="0" smtClean="0">
              <a:latin typeface="Times New Roman" panose="02020603050405020304" pitchFamily="18" charset="0"/>
              <a:cs typeface="Times New Roman" panose="02020603050405020304" pitchFamily="18" charset="0"/>
            </a:rPr>
            <a:t>Sources of soil pollution</a:t>
          </a:r>
          <a:endParaRPr lang="en-US" sz="2800" kern="1200" dirty="0">
            <a:latin typeface="Times New Roman" panose="02020603050405020304" pitchFamily="18" charset="0"/>
            <a:cs typeface="Times New Roman" panose="02020603050405020304" pitchFamily="18" charset="0"/>
          </a:endParaRPr>
        </a:p>
      </dsp:txBody>
      <dsp:txXfrm>
        <a:off x="2723820" y="2009014"/>
        <a:ext cx="2422621" cy="1149982"/>
      </dsp:txXfrm>
    </dsp:sp>
    <dsp:sp modelId="{D1D0EFFC-6E1B-4015-8AE4-A56378D41D85}">
      <dsp:nvSpPr>
        <dsp:cNvPr id="0" name=""/>
        <dsp:cNvSpPr/>
      </dsp:nvSpPr>
      <dsp:spPr>
        <a:xfrm rot="16192683">
          <a:off x="3600376" y="1614113"/>
          <a:ext cx="665380" cy="0"/>
        </a:xfrm>
        <a:custGeom>
          <a:avLst/>
          <a:gdLst/>
          <a:ahLst/>
          <a:cxnLst/>
          <a:rect l="0" t="0" r="0" b="0"/>
          <a:pathLst>
            <a:path>
              <a:moveTo>
                <a:pt x="0" y="0"/>
              </a:moveTo>
              <a:lnTo>
                <a:pt x="665380" y="0"/>
              </a:lnTo>
            </a:path>
          </a:pathLst>
        </a:custGeom>
        <a:noFill/>
        <a:ln w="25400" cap="flat" cmpd="sng" algn="ctr">
          <a:solidFill>
            <a:schemeClr val="accent3">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D4DD3B94-D93F-494E-A06E-BEA8C8D3B395}">
      <dsp:nvSpPr>
        <dsp:cNvPr id="0" name=""/>
        <dsp:cNvSpPr/>
      </dsp:nvSpPr>
      <dsp:spPr>
        <a:xfrm>
          <a:off x="2133603" y="270555"/>
          <a:ext cx="3595358" cy="1010869"/>
        </a:xfrm>
        <a:prstGeom prst="roundRect">
          <a:avLst/>
        </a:prstGeom>
        <a:gradFill rotWithShape="0">
          <a:gsLst>
            <a:gs pos="0">
              <a:schemeClr val="accent2">
                <a:hueOff val="1560506"/>
                <a:satOff val="-1946"/>
                <a:lumOff val="458"/>
                <a:alphaOff val="0"/>
                <a:shade val="51000"/>
                <a:satMod val="130000"/>
              </a:schemeClr>
            </a:gs>
            <a:gs pos="80000">
              <a:schemeClr val="accent2">
                <a:hueOff val="1560506"/>
                <a:satOff val="-1946"/>
                <a:lumOff val="458"/>
                <a:alphaOff val="0"/>
                <a:shade val="93000"/>
                <a:satMod val="130000"/>
              </a:schemeClr>
            </a:gs>
            <a:gs pos="100000">
              <a:schemeClr val="accent2">
                <a:hueOff val="1560506"/>
                <a:satOff val="-1946"/>
                <a:lumOff val="458"/>
                <a:alphaOff val="0"/>
                <a:shade val="94000"/>
                <a:satMod val="135000"/>
              </a:schemeClr>
            </a:gs>
          </a:gsLst>
          <a:lin ang="16200000" scaled="0"/>
        </a:gradFill>
        <a:ln>
          <a:solidFill>
            <a:schemeClr val="tx1"/>
          </a:solid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01600" tIns="101600" rIns="101600" bIns="101600" numCol="1" spcCol="1270" anchor="ctr" anchorCtr="0">
          <a:noAutofit/>
        </a:bodyPr>
        <a:lstStyle/>
        <a:p>
          <a:pPr lvl="0" algn="ctr" defTabSz="1778000">
            <a:lnSpc>
              <a:spcPct val="90000"/>
            </a:lnSpc>
            <a:spcBef>
              <a:spcPct val="0"/>
            </a:spcBef>
            <a:spcAft>
              <a:spcPct val="35000"/>
            </a:spcAft>
          </a:pPr>
          <a:r>
            <a:rPr lang="en-US" sz="4000" kern="1200" dirty="0" smtClean="0">
              <a:solidFill>
                <a:schemeClr val="tx1"/>
              </a:solidFill>
              <a:latin typeface="Times New Roman" panose="02020603050405020304" pitchFamily="18" charset="0"/>
              <a:cs typeface="Times New Roman" panose="02020603050405020304" pitchFamily="18" charset="0"/>
            </a:rPr>
            <a:t>Volcanoes</a:t>
          </a:r>
          <a:endParaRPr lang="en-US" sz="4000" kern="1200" dirty="0">
            <a:solidFill>
              <a:schemeClr val="tx1"/>
            </a:solidFill>
            <a:latin typeface="Times New Roman" panose="02020603050405020304" pitchFamily="18" charset="0"/>
            <a:cs typeface="Times New Roman" panose="02020603050405020304" pitchFamily="18" charset="0"/>
          </a:endParaRPr>
        </a:p>
      </dsp:txBody>
      <dsp:txXfrm>
        <a:off x="2182950" y="319902"/>
        <a:ext cx="3496664" cy="912175"/>
      </dsp:txXfrm>
    </dsp:sp>
    <dsp:sp modelId="{B38D722E-D716-4D4A-B598-D3A87871FD55}">
      <dsp:nvSpPr>
        <dsp:cNvPr id="0" name=""/>
        <dsp:cNvSpPr/>
      </dsp:nvSpPr>
      <dsp:spPr>
        <a:xfrm rot="2387760">
          <a:off x="4604735" y="3484491"/>
          <a:ext cx="822690" cy="0"/>
        </a:xfrm>
        <a:custGeom>
          <a:avLst/>
          <a:gdLst/>
          <a:ahLst/>
          <a:cxnLst/>
          <a:rect l="0" t="0" r="0" b="0"/>
          <a:pathLst>
            <a:path>
              <a:moveTo>
                <a:pt x="0" y="0"/>
              </a:moveTo>
              <a:lnTo>
                <a:pt x="822690" y="0"/>
              </a:lnTo>
            </a:path>
          </a:pathLst>
        </a:custGeom>
        <a:noFill/>
        <a:ln w="25400" cap="flat" cmpd="sng" algn="ctr">
          <a:solidFill>
            <a:schemeClr val="accent3">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41047DCC-E37C-4D30-A79E-386953ABACB8}">
      <dsp:nvSpPr>
        <dsp:cNvPr id="0" name=""/>
        <dsp:cNvSpPr/>
      </dsp:nvSpPr>
      <dsp:spPr>
        <a:xfrm>
          <a:off x="4404716" y="3747775"/>
          <a:ext cx="3068281" cy="1010869"/>
        </a:xfrm>
        <a:prstGeom prst="roundRect">
          <a:avLst/>
        </a:prstGeom>
        <a:gradFill rotWithShape="0">
          <a:gsLst>
            <a:gs pos="0">
              <a:schemeClr val="accent2">
                <a:hueOff val="3121013"/>
                <a:satOff val="-3893"/>
                <a:lumOff val="915"/>
                <a:alphaOff val="0"/>
                <a:shade val="51000"/>
                <a:satMod val="130000"/>
              </a:schemeClr>
            </a:gs>
            <a:gs pos="80000">
              <a:schemeClr val="accent2">
                <a:hueOff val="3121013"/>
                <a:satOff val="-3893"/>
                <a:lumOff val="915"/>
                <a:alphaOff val="0"/>
                <a:shade val="93000"/>
                <a:satMod val="130000"/>
              </a:schemeClr>
            </a:gs>
            <a:gs pos="100000">
              <a:schemeClr val="accent2">
                <a:hueOff val="3121013"/>
                <a:satOff val="-3893"/>
                <a:lumOff val="915"/>
                <a:alphaOff val="0"/>
                <a:shade val="94000"/>
                <a:satMod val="135000"/>
              </a:schemeClr>
            </a:gs>
          </a:gsLst>
          <a:lin ang="16200000" scaled="0"/>
        </a:gradFill>
        <a:ln>
          <a:solidFill>
            <a:schemeClr val="tx1"/>
          </a:solid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01600" tIns="101600" rIns="101600" bIns="101600" numCol="1" spcCol="1270" anchor="ctr" anchorCtr="0">
          <a:noAutofit/>
        </a:bodyPr>
        <a:lstStyle/>
        <a:p>
          <a:pPr lvl="0" algn="ctr" defTabSz="1778000">
            <a:lnSpc>
              <a:spcPct val="90000"/>
            </a:lnSpc>
            <a:spcBef>
              <a:spcPct val="0"/>
            </a:spcBef>
            <a:spcAft>
              <a:spcPct val="35000"/>
            </a:spcAft>
          </a:pPr>
          <a:r>
            <a:rPr lang="en-US" sz="4000" kern="1200" dirty="0" smtClean="0">
              <a:solidFill>
                <a:schemeClr val="tx1"/>
              </a:solidFill>
              <a:latin typeface="Times New Roman" panose="02020603050405020304" pitchFamily="18" charset="0"/>
              <a:cs typeface="Times New Roman" panose="02020603050405020304" pitchFamily="18" charset="0"/>
            </a:rPr>
            <a:t>Floods</a:t>
          </a:r>
          <a:endParaRPr lang="en-US" sz="4000" kern="1200" dirty="0">
            <a:solidFill>
              <a:schemeClr val="tx1"/>
            </a:solidFill>
            <a:latin typeface="Times New Roman" panose="02020603050405020304" pitchFamily="18" charset="0"/>
            <a:cs typeface="Times New Roman" panose="02020603050405020304" pitchFamily="18" charset="0"/>
          </a:endParaRPr>
        </a:p>
      </dsp:txBody>
      <dsp:txXfrm>
        <a:off x="4454063" y="3797122"/>
        <a:ext cx="2969587" cy="912175"/>
      </dsp:txXfrm>
    </dsp:sp>
    <dsp:sp modelId="{AEF693E2-D6DE-40B0-9945-A940D4D73311}">
      <dsp:nvSpPr>
        <dsp:cNvPr id="0" name=""/>
        <dsp:cNvSpPr/>
      </dsp:nvSpPr>
      <dsp:spPr>
        <a:xfrm rot="8418719">
          <a:off x="2437749" y="3484491"/>
          <a:ext cx="824557" cy="0"/>
        </a:xfrm>
        <a:custGeom>
          <a:avLst/>
          <a:gdLst/>
          <a:ahLst/>
          <a:cxnLst/>
          <a:rect l="0" t="0" r="0" b="0"/>
          <a:pathLst>
            <a:path>
              <a:moveTo>
                <a:pt x="0" y="0"/>
              </a:moveTo>
              <a:lnTo>
                <a:pt x="824557" y="0"/>
              </a:lnTo>
            </a:path>
          </a:pathLst>
        </a:custGeom>
        <a:noFill/>
        <a:ln w="25400" cap="flat" cmpd="sng" algn="ctr">
          <a:solidFill>
            <a:schemeClr val="accent3">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77000990-18FA-4DC7-A9DB-6FA9E64000F6}">
      <dsp:nvSpPr>
        <dsp:cNvPr id="0" name=""/>
        <dsp:cNvSpPr/>
      </dsp:nvSpPr>
      <dsp:spPr>
        <a:xfrm>
          <a:off x="375602" y="3747775"/>
          <a:ext cx="3096211" cy="1010869"/>
        </a:xfrm>
        <a:prstGeom prst="roundRect">
          <a:avLst/>
        </a:prstGeom>
        <a:gradFill rotWithShape="0">
          <a:gsLst>
            <a:gs pos="0">
              <a:schemeClr val="accent2">
                <a:hueOff val="4681519"/>
                <a:satOff val="-5839"/>
                <a:lumOff val="1373"/>
                <a:alphaOff val="0"/>
                <a:shade val="51000"/>
                <a:satMod val="130000"/>
              </a:schemeClr>
            </a:gs>
            <a:gs pos="80000">
              <a:schemeClr val="accent2">
                <a:hueOff val="4681519"/>
                <a:satOff val="-5839"/>
                <a:lumOff val="1373"/>
                <a:alphaOff val="0"/>
                <a:shade val="93000"/>
                <a:satMod val="130000"/>
              </a:schemeClr>
            </a:gs>
            <a:gs pos="100000">
              <a:schemeClr val="accent2">
                <a:hueOff val="4681519"/>
                <a:satOff val="-5839"/>
                <a:lumOff val="1373"/>
                <a:alphaOff val="0"/>
                <a:shade val="94000"/>
                <a:satMod val="135000"/>
              </a:schemeClr>
            </a:gs>
          </a:gsLst>
          <a:lin ang="16200000" scaled="0"/>
        </a:gradFill>
        <a:ln>
          <a:solidFill>
            <a:schemeClr val="tx1"/>
          </a:solid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01600" tIns="101600" rIns="101600" bIns="101600" numCol="1" spcCol="1270" anchor="ctr" anchorCtr="0">
          <a:noAutofit/>
        </a:bodyPr>
        <a:lstStyle/>
        <a:p>
          <a:pPr lvl="0" algn="ctr" defTabSz="1778000">
            <a:lnSpc>
              <a:spcPct val="90000"/>
            </a:lnSpc>
            <a:spcBef>
              <a:spcPct val="0"/>
            </a:spcBef>
            <a:spcAft>
              <a:spcPct val="35000"/>
            </a:spcAft>
          </a:pPr>
          <a:r>
            <a:rPr lang="en-US" sz="4000" kern="1200" dirty="0" smtClean="0">
              <a:solidFill>
                <a:schemeClr val="tx1"/>
              </a:solidFill>
              <a:latin typeface="Times New Roman" panose="02020603050405020304" pitchFamily="18" charset="0"/>
              <a:cs typeface="Times New Roman" panose="02020603050405020304" pitchFamily="18" charset="0"/>
            </a:rPr>
            <a:t>Earthquakes</a:t>
          </a:r>
          <a:endParaRPr lang="en-US" sz="4000" kern="1200" dirty="0">
            <a:solidFill>
              <a:schemeClr val="tx1"/>
            </a:solidFill>
            <a:latin typeface="Times New Roman" panose="02020603050405020304" pitchFamily="18" charset="0"/>
            <a:cs typeface="Times New Roman" panose="02020603050405020304" pitchFamily="18" charset="0"/>
          </a:endParaRPr>
        </a:p>
      </dsp:txBody>
      <dsp:txXfrm>
        <a:off x="424949" y="3797122"/>
        <a:ext cx="2997517" cy="912175"/>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5F4F416-8E77-44F5-831B-9DC5ECADFAE5}">
      <dsp:nvSpPr>
        <dsp:cNvPr id="0" name=""/>
        <dsp:cNvSpPr/>
      </dsp:nvSpPr>
      <dsp:spPr>
        <a:xfrm>
          <a:off x="0" y="0"/>
          <a:ext cx="8229600" cy="1414363"/>
        </a:xfrm>
        <a:prstGeom prst="roundRect">
          <a:avLst>
            <a:gd name="adj" fmla="val 1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l" defTabSz="1066800">
            <a:lnSpc>
              <a:spcPct val="90000"/>
            </a:lnSpc>
            <a:spcBef>
              <a:spcPct val="0"/>
            </a:spcBef>
            <a:spcAft>
              <a:spcPct val="35000"/>
            </a:spcAft>
          </a:pPr>
          <a:r>
            <a:rPr lang="en-US" sz="2400" kern="1200" dirty="0" smtClean="0">
              <a:solidFill>
                <a:schemeClr val="tx1"/>
              </a:solidFill>
              <a:latin typeface="Times New Roman" panose="02020603050405020304" pitchFamily="18" charset="0"/>
              <a:cs typeface="Times New Roman" panose="02020603050405020304" pitchFamily="18" charset="0"/>
            </a:rPr>
            <a:t>Earthquake lead to demolition of buildings where dead bodies of human start polluting the environment</a:t>
          </a:r>
          <a:endParaRPr lang="en-US" sz="2400" kern="1200" dirty="0">
            <a:solidFill>
              <a:schemeClr val="tx1"/>
            </a:solidFill>
            <a:latin typeface="Times New Roman" panose="02020603050405020304" pitchFamily="18" charset="0"/>
            <a:cs typeface="Times New Roman" panose="02020603050405020304" pitchFamily="18" charset="0"/>
          </a:endParaRPr>
        </a:p>
      </dsp:txBody>
      <dsp:txXfrm>
        <a:off x="1787356" y="0"/>
        <a:ext cx="6442243" cy="1414363"/>
      </dsp:txXfrm>
    </dsp:sp>
    <dsp:sp modelId="{506020D2-357E-4015-A953-67A3B73FDDC9}">
      <dsp:nvSpPr>
        <dsp:cNvPr id="0" name=""/>
        <dsp:cNvSpPr/>
      </dsp:nvSpPr>
      <dsp:spPr>
        <a:xfrm>
          <a:off x="141436" y="141436"/>
          <a:ext cx="1645920" cy="1131490"/>
        </a:xfrm>
        <a:prstGeom prst="roundRect">
          <a:avLst>
            <a:gd name="adj" fmla="val 10000"/>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l="-13000" r="-13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44964AC-AD59-4787-84ED-DDF2B78928F8}">
      <dsp:nvSpPr>
        <dsp:cNvPr id="0" name=""/>
        <dsp:cNvSpPr/>
      </dsp:nvSpPr>
      <dsp:spPr>
        <a:xfrm>
          <a:off x="0" y="1555799"/>
          <a:ext cx="8229600" cy="1414363"/>
        </a:xfrm>
        <a:prstGeom prst="roundRect">
          <a:avLst>
            <a:gd name="adj" fmla="val 10000"/>
          </a:avLst>
        </a:prstGeom>
        <a:solidFill>
          <a:schemeClr val="accent3">
            <a:hueOff val="5625132"/>
            <a:satOff val="-8440"/>
            <a:lumOff val="-137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l" defTabSz="1066800">
            <a:lnSpc>
              <a:spcPct val="90000"/>
            </a:lnSpc>
            <a:spcBef>
              <a:spcPct val="0"/>
            </a:spcBef>
            <a:spcAft>
              <a:spcPct val="35000"/>
            </a:spcAft>
          </a:pPr>
          <a:r>
            <a:rPr lang="en-US" sz="2400" kern="1200" dirty="0" smtClean="0">
              <a:solidFill>
                <a:schemeClr val="tx1"/>
              </a:solidFill>
              <a:latin typeface="Times New Roman" panose="02020603050405020304" pitchFamily="18" charset="0"/>
              <a:cs typeface="Times New Roman" panose="02020603050405020304" pitchFamily="18" charset="0"/>
            </a:rPr>
            <a:t>Floods provide breeding places for mosquitoes and bacteria</a:t>
          </a:r>
          <a:endParaRPr lang="en-US" sz="2400" kern="1200" dirty="0">
            <a:solidFill>
              <a:schemeClr val="tx1"/>
            </a:solidFill>
            <a:latin typeface="Times New Roman" panose="02020603050405020304" pitchFamily="18" charset="0"/>
            <a:cs typeface="Times New Roman" panose="02020603050405020304" pitchFamily="18" charset="0"/>
          </a:endParaRPr>
        </a:p>
      </dsp:txBody>
      <dsp:txXfrm>
        <a:off x="1787356" y="1555799"/>
        <a:ext cx="6442243" cy="1414363"/>
      </dsp:txXfrm>
    </dsp:sp>
    <dsp:sp modelId="{E2E038C6-787E-47CE-AC47-EB1B912BCEB8}">
      <dsp:nvSpPr>
        <dsp:cNvPr id="0" name=""/>
        <dsp:cNvSpPr/>
      </dsp:nvSpPr>
      <dsp:spPr>
        <a:xfrm>
          <a:off x="141436" y="1697236"/>
          <a:ext cx="1645920" cy="1131490"/>
        </a:xfrm>
        <a:prstGeom prst="roundRect">
          <a:avLst>
            <a:gd name="adj" fmla="val 10000"/>
          </a:avLst>
        </a:prstGeom>
        <a:blipFill>
          <a:blip xmlns:r="http://schemas.openxmlformats.org/officeDocument/2006/relationships" r:embed="rId2" cstate="print">
            <a:extLst>
              <a:ext uri="{28A0092B-C50C-407E-A947-70E740481C1C}">
                <a14:useLocalDpi xmlns:a14="http://schemas.microsoft.com/office/drawing/2010/main" val="0"/>
              </a:ext>
            </a:extLst>
          </a:blip>
          <a:srcRect/>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7ADC4B0-9B65-4393-BC41-6E1CE074AAC6}">
      <dsp:nvSpPr>
        <dsp:cNvPr id="0" name=""/>
        <dsp:cNvSpPr/>
      </dsp:nvSpPr>
      <dsp:spPr>
        <a:xfrm>
          <a:off x="0" y="3111599"/>
          <a:ext cx="8229600" cy="1414363"/>
        </a:xfrm>
        <a:prstGeom prst="roundRect">
          <a:avLst>
            <a:gd name="adj" fmla="val 10000"/>
          </a:avLst>
        </a:prstGeom>
        <a:solidFill>
          <a:schemeClr val="accent3">
            <a:hueOff val="11250264"/>
            <a:satOff val="-16880"/>
            <a:lumOff val="-274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l" defTabSz="1066800">
            <a:lnSpc>
              <a:spcPct val="90000"/>
            </a:lnSpc>
            <a:spcBef>
              <a:spcPct val="0"/>
            </a:spcBef>
            <a:spcAft>
              <a:spcPct val="35000"/>
            </a:spcAft>
          </a:pPr>
          <a:r>
            <a:rPr lang="en-US" sz="2400" kern="1200" dirty="0" smtClean="0">
              <a:solidFill>
                <a:schemeClr val="tx1"/>
              </a:solidFill>
              <a:latin typeface="Times New Roman" panose="02020603050405020304" pitchFamily="18" charset="0"/>
              <a:cs typeface="Times New Roman" panose="02020603050405020304" pitchFamily="18" charset="0"/>
            </a:rPr>
            <a:t>Volcanoes spread toxic materials on the soil causing environmental pollution</a:t>
          </a:r>
          <a:endParaRPr lang="en-US" sz="2400" kern="1200" dirty="0">
            <a:solidFill>
              <a:schemeClr val="tx1"/>
            </a:solidFill>
            <a:latin typeface="Times New Roman" panose="02020603050405020304" pitchFamily="18" charset="0"/>
            <a:cs typeface="Times New Roman" panose="02020603050405020304" pitchFamily="18" charset="0"/>
          </a:endParaRPr>
        </a:p>
      </dsp:txBody>
      <dsp:txXfrm>
        <a:off x="1787356" y="3111599"/>
        <a:ext cx="6442243" cy="1414363"/>
      </dsp:txXfrm>
    </dsp:sp>
    <dsp:sp modelId="{2D00BD01-F2EB-45CC-BB0B-657F3F5EBCAD}">
      <dsp:nvSpPr>
        <dsp:cNvPr id="0" name=""/>
        <dsp:cNvSpPr/>
      </dsp:nvSpPr>
      <dsp:spPr>
        <a:xfrm>
          <a:off x="141436" y="3253035"/>
          <a:ext cx="1645920" cy="1131490"/>
        </a:xfrm>
        <a:prstGeom prst="roundRect">
          <a:avLst>
            <a:gd name="adj" fmla="val 10000"/>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l="-2000" r="-2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8/layout/RadialCluster">
  <dgm:title val=""/>
  <dgm:desc val=""/>
  <dgm:catLst>
    <dgm:cat type="relationship" pri="19500"/>
    <dgm:cat type="cycle" pri="15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useDef="1">
    <dgm:dataModel>
      <dgm:ptLst/>
      <dgm:bg/>
      <dgm:whole/>
    </dgm:dataModel>
  </dgm:styleData>
  <dgm:clrData useDef="1">
    <dgm:dataModel>
      <dgm:ptLst/>
      <dgm:bg/>
      <dgm:whole/>
    </dgm:dataModel>
  </dgm:clrData>
  <dgm:layoutNode name="Name0">
    <dgm:varLst>
      <dgm:chMax val="1"/>
      <dgm:chPref val="1"/>
      <dgm:dir/>
      <dgm:animOne val="branch"/>
      <dgm:animLvl val="lvl"/>
    </dgm:varLst>
    <dgm:alg type="composite">
      <dgm:param type="ar" val="1.00"/>
    </dgm:alg>
    <dgm:shape xmlns:r="http://schemas.openxmlformats.org/officeDocument/2006/relationships" r:blip="">
      <dgm:adjLst/>
    </dgm:shape>
    <dgm:choose name="Name1">
      <dgm:if name="Name2" func="var" arg="dir" op="equ" val="norm">
        <dgm:choose name="Name3">
          <dgm:if name="Name4" axis="ch ch" ptType="node node" cnt="1 0" func="cnt" op="equ" val="1">
            <dgm:constrLst>
              <dgm:constr type="l" for="ch" forName="textCenter"/>
              <dgm:constr type="ctrY" for="ch" forName="textCenter" refType="h" fact="0.5"/>
              <dgm:constr type="w" for="ch" forName="textCenter" refType="w" fact="0.32"/>
              <dgm:constr type="h" for="ch" forName="textCenter" refType="w" refFor="ch" refForName="textCenter"/>
              <dgm:constr type="r" for="ch" forName="cycle_1" refType="w"/>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5" axis="ch ch" ptType="node node" cnt="1 0"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6" axis="ch ch" ptType="node node" cnt="1 0" func="cnt" op="equ" val="3">
            <dgm:choose name="Name7">
              <dgm:if name="Name8" axis="ch ch ch" ptType="node node node" st="1 2 0" cnt="1 1 0" func="cnt" op="equ" val="1">
                <dgm:choose name="Name9">
                  <dgm:if name="Name10"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12">
                <dgm:choose name="Name13">
                  <dgm:if name="Name14"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5">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16" axis="ch ch" ptType="node node" cnt="1 0"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r" for="ch" forName="cycle_2" refType="w"/>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l" for="ch" forName="cycle_4"/>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17" axis="ch ch" ptType="node node" cnt="1 0"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24"/>
              <dgm:constr type="w" for="ch" forName="cycle_2" refType="w" fact="0.33"/>
              <dgm:constr type="h" for="ch" forName="cycle_2" refType="w" refFor="ch" refForName="cycle_2"/>
              <dgm:constr type="r" for="ch" forName="cycle_3" refType="w" fact="0.89"/>
              <dgm:constr type="b" for="ch" forName="cycle_3" refType="h"/>
              <dgm:constr type="w" for="ch" forName="cycle_3" refType="w" fact="0.33"/>
              <dgm:constr type="h" for="ch" forName="cycle_3" refType="w" refFor="ch" refForName="cycle_3"/>
              <dgm:constr type="l" for="ch" forName="cycle_4" refType="w" fact="0.11"/>
              <dgm:constr type="b" for="ch" forName="cycle_4" refType="h"/>
              <dgm:constr type="w" for="ch" forName="cycle_4" refType="w" fact="0.33"/>
              <dgm:constr type="h" for="ch" forName="cycle_4" refType="w" refFor="ch" refForName="cycle_4"/>
              <dgm:constr type="l" for="ch" forName="cycle_5"/>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18" axis="ch ch" ptType="node node" cnt="1 0"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17"/>
              <dgm:constr type="w" for="ch" forName="cycle_2" refType="w" fact="0.33"/>
              <dgm:constr type="h" for="ch" forName="cycle_2" refType="w" refFor="ch" refForName="cycle_2"/>
              <dgm:constr type="r" for="ch" forName="cycle_3" refType="w"/>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l" for="ch" forName="cycle_5"/>
              <dgm:constr type="b" for="ch" forName="cycle_5" refType="h" fact="0.83"/>
              <dgm:constr type="w" for="ch" forName="cycle_5" refType="w" fact="0.33"/>
              <dgm:constr type="h" for="ch" forName="cycle_5" refType="w" refFor="ch" refForName="cycle_5"/>
              <dgm:constr type="l" for="ch" forName="cycle_6"/>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19">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r" for="ch" forName="cycle_2" refType="w" fact="0.938"/>
              <dgm:constr type="t" for="ch" forName="cycle_2" refType="h" fact="0.141"/>
              <dgm:constr type="w" for="ch" forName="cycle_2" refType="w" fact="0.263"/>
              <dgm:constr type="h" for="ch" forName="cycle_2" refType="w" refFor="ch" refForName="cycle_2"/>
              <dgm:constr type="r" for="ch" forName="cycle_3" refType="w"/>
              <dgm:constr type="b" for="ch" forName="cycle_3" refType="h" fact="0.74"/>
              <dgm:constr type="w" for="ch" forName="cycle_3" refType="w" fact="0.263"/>
              <dgm:constr type="h" for="ch" forName="cycle_3" refType="w" refFor="ch" refForName="cycle_3"/>
              <dgm:constr type="r" for="ch" forName="cycle_4" refType="w" fact="0.8"/>
              <dgm:constr type="b" for="ch" forName="cycle_4" refType="h"/>
              <dgm:constr type="w" for="ch" forName="cycle_4" refType="w" fact="0.263"/>
              <dgm:constr type="h" for="ch" forName="cycle_4" refType="w" refFor="ch" refForName="cycle_4"/>
              <dgm:constr type="l" for="ch" forName="cycle_5" refType="w" fact="0.2"/>
              <dgm:constr type="b" for="ch" forName="cycle_5" refType="h"/>
              <dgm:constr type="w" for="ch" forName="cycle_5" refType="w" fact="0.263"/>
              <dgm:constr type="h" for="ch" forName="cycle_5" refType="w" refFor="ch" refForName="cycle_5"/>
              <dgm:constr type="l" for="ch" forName="cycle_6"/>
              <dgm:constr type="b" for="ch" forName="cycle_6" refType="h" fact="0.74"/>
              <dgm:constr type="w" for="ch" forName="cycle_6" refType="w" fact="0.263"/>
              <dgm:constr type="h" for="ch" forName="cycle_6" refType="w" refFor="ch" refForName="cycle_6"/>
              <dgm:constr type="l" for="ch" forName="cycle_7" refType="w" fact="0.062"/>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if>
      <dgm:else name="Name20">
        <dgm:choose name="Name21">
          <dgm:if name="Name22" axis="ch ch" ptType="node node" func="cnt" op="equ" val="1">
            <dgm:constrLst>
              <dgm:constr type="r" for="ch" forName="textCenter" refType="w"/>
              <dgm:constr type="ctrY" for="ch" forName="textCenter" refType="h" fact="0.5"/>
              <dgm:constr type="w" for="ch" forName="textCenter" refType="w" fact="0.32"/>
              <dgm:constr type="h" for="ch" forName="textCenter" refType="w" refFor="ch" refForName="textCenter"/>
              <dgm:constr type="l" for="ch" forName="cycle_1"/>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23" axis="ch ch" ptType="node node"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24" axis="ch ch" ptType="node node" func="cnt" op="equ" val="3">
            <dgm:choose name="Name25">
              <dgm:if name="Name26" axis="ch ch ch" ptType="node node node" st="1 2 0" cnt="1 1 0" func="cnt" op="equ" val="1">
                <dgm:choose name="Name27">
                  <dgm:if name="Name28"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29">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30">
                <dgm:choose name="Name31">
                  <dgm:if name="Name32"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33">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34" axis="ch ch" ptType="node node"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l" for="ch" forName="cycle_2"/>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r" for="ch" forName="cycle_4" refType="w"/>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35" axis="ch ch" ptType="node node"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24"/>
              <dgm:constr type="w" for="ch" forName="cycle_2" refType="w" fact="0.33"/>
              <dgm:constr type="h" for="ch" forName="cycle_2" refType="w" refFor="ch" refForName="cycle_2"/>
              <dgm:constr type="l" for="ch" forName="cycle_3" refType="w" fact="0.11"/>
              <dgm:constr type="b" for="ch" forName="cycle_3" refType="h"/>
              <dgm:constr type="w" for="ch" forName="cycle_3" refType="w" fact="0.33"/>
              <dgm:constr type="h" for="ch" forName="cycle_3" refType="w" refFor="ch" refForName="cycle_3"/>
              <dgm:constr type="r" for="ch" forName="cycle_4" refType="w" fact="0.89"/>
              <dgm:constr type="b" for="ch" forName="cycle_4" refType="h"/>
              <dgm:constr type="w" for="ch" forName="cycle_4" refType="w" fact="0.33"/>
              <dgm:constr type="h" for="ch" forName="cycle_4" refType="w" refFor="ch" refForName="cycle_4"/>
              <dgm:constr type="r" for="ch" forName="cycle_5" refType="w"/>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36" axis="ch ch" ptType="node node"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17"/>
              <dgm:constr type="w" for="ch" forName="cycle_2" refType="w" fact="0.33"/>
              <dgm:constr type="h" for="ch" forName="cycle_2" refType="w" refFor="ch" refForName="cycle_2"/>
              <dgm:constr type="l" for="ch" forName="cycle_3"/>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r" for="ch" forName="cycle_5" refType="w"/>
              <dgm:constr type="b" for="ch" forName="cycle_5" refType="h" fact="0.83"/>
              <dgm:constr type="w" for="ch" forName="cycle_5" refType="w" fact="0.33"/>
              <dgm:constr type="h" for="ch" forName="cycle_5" refType="w" refFor="ch" refForName="cycle_5"/>
              <dgm:constr type="r" for="ch" forName="cycle_6" refType="w"/>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37">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l" for="ch" forName="cycle_2" refType="w" fact="0.062"/>
              <dgm:constr type="t" for="ch" forName="cycle_2" refType="h" fact="0.141"/>
              <dgm:constr type="w" for="ch" forName="cycle_2" refType="w" fact="0.263"/>
              <dgm:constr type="h" for="ch" forName="cycle_2" refType="w" refFor="ch" refForName="cycle_2"/>
              <dgm:constr type="l" for="ch" forName="cycle_3"/>
              <dgm:constr type="b" for="ch" forName="cycle_3" refType="h" fact="0.74"/>
              <dgm:constr type="w" for="ch" forName="cycle_3" refType="w" fact="0.263"/>
              <dgm:constr type="h" for="ch" forName="cycle_3" refType="w" refFor="ch" refForName="cycle_3"/>
              <dgm:constr type="l" for="ch" forName="cycle_4" refType="w" fact="0.2"/>
              <dgm:constr type="b" for="ch" forName="cycle_4" refType="h"/>
              <dgm:constr type="w" for="ch" forName="cycle_4" refType="w" fact="0.263"/>
              <dgm:constr type="h" for="ch" forName="cycle_4" refType="w" refFor="ch" refForName="cycle_4"/>
              <dgm:constr type="r" for="ch" forName="cycle_5" refType="w" fact="0.8"/>
              <dgm:constr type="b" for="ch" forName="cycle_5" refType="h"/>
              <dgm:constr type="w" for="ch" forName="cycle_5" refType="w" fact="0.263"/>
              <dgm:constr type="h" for="ch" forName="cycle_5" refType="w" refFor="ch" refForName="cycle_5"/>
              <dgm:constr type="r" for="ch" forName="cycle_6" refType="w"/>
              <dgm:constr type="b" for="ch" forName="cycle_6" refType="h" fact="0.74"/>
              <dgm:constr type="w" for="ch" forName="cycle_6" refType="w" fact="0.263"/>
              <dgm:constr type="h" for="ch" forName="cycle_6" refType="w" refFor="ch" refForName="cycle_6"/>
              <dgm:constr type="r" for="ch" forName="cycle_7" refType="w" fact="0.938"/>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else>
    </dgm:choose>
    <dgm:forEach name="Name38" axis="ch" ptType="node" cnt="1">
      <dgm:choose name="Name39">
        <dgm:if name="Name40" axis="des" func="maxDepth" op="lte" val="1">
          <dgm:layoutNode name="singleCycle">
            <dgm:choose name="Name41">
              <dgm:if name="Name42" axis="ch" ptType="node" func="cnt" op="equ" val="1">
                <dgm:choose name="Name43">
                  <dgm:if name="Name44" func="var" arg="dir" op="equ" val="norm">
                    <dgm:alg type="cycle">
                      <dgm:param type="stAng" val="90"/>
                      <dgm:param type="ctrShpMap" val="fNode"/>
                    </dgm:alg>
                  </dgm:if>
                  <dgm:else name="Name45">
                    <dgm:alg type="cycle">
                      <dgm:param type="stAng" val="-90"/>
                      <dgm:param type="spanAng" val="-360"/>
                      <dgm:param type="ctrShpMap" val="fNode"/>
                    </dgm:alg>
                  </dgm:else>
                </dgm:choose>
              </dgm:if>
              <dgm:else name="Name46">
                <dgm:choose name="Name47">
                  <dgm:if name="Name48" func="var" arg="dir" op="equ" val="norm">
                    <dgm:alg type="cycle">
                      <dgm:param type="ctrShpMap" val="fNode"/>
                    </dgm:alg>
                  </dgm:if>
                  <dgm:else name="Name49">
                    <dgm:alg type="cycle">
                      <dgm:param type="spanAng" val="-360"/>
                      <dgm:param type="ctrShpMap" val="fNode"/>
                    </dgm:alg>
                  </dgm:else>
                </dgm:choose>
              </dgm:else>
            </dgm:choose>
            <dgm:shape xmlns:r="http://schemas.openxmlformats.org/officeDocument/2006/relationships" r:blip="">
              <dgm:adjLst/>
            </dgm:shape>
            <dgm:presOf/>
            <dgm:choose name="Name50">
              <dgm:if name="Name51" axis="ch" ptType="node" func="cnt" op="equ" val="0">
                <dgm:constrLst>
                  <dgm:constr type="w" for="ch" forName="singleCenter" refType="w"/>
                  <dgm:constr type="h" for="ch" forName="singleCenter" refType="w" refFor="ch" refForName="singleCenter"/>
                </dgm:constrLst>
              </dgm:if>
              <dgm:if name="Name52" axis="ch" ptType="node" func="cnt" op="equ" val="1">
                <dgm:constrLst>
                  <dgm:constr type="w" for="ch" forName="singleCenter" refType="w" fact="0.5"/>
                  <dgm:constr type="h" for="ch" forName="singleCenter" refType="w" refFor="ch" refForName="singleCenter"/>
                  <dgm:constr type="userS" for="ch" ptType="node" refType="w" refFor="ch" refForName="singleCenter" fact="0.67"/>
                </dgm:constrLst>
              </dgm:if>
              <dgm:else name="Name53">
                <dgm:constrLst>
                  <dgm:constr type="w" for="ch" forName="singleCenter" refType="w" fact="0.3"/>
                  <dgm:constr type="h" for="ch" forName="singleCenter" refType="w" refFor="ch" refForName="singleCenter"/>
                  <dgm:constr type="userS" for="ch" ptType="node" refType="w" refFor="ch" refForName="singleCenter" fact="0.67"/>
                </dgm:constrLst>
              </dgm:else>
            </dgm:choose>
            <dgm:layoutNode name="singleCenter" styleLbl="node1">
              <dgm:varLst>
                <dgm:chMax val="7"/>
                <dgm:chPref val="7"/>
              </dgm:varLst>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54" axis="ch" cnt="21">
              <dgm:forEach name="Name55" axis="self" ptType="parTrans">
                <dgm:layoutNode name="Name5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57" axis="self" ptType="node">
                <dgm:layoutNode name="text0"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layoutNode>
        </dgm:if>
        <dgm:else name="Name58">
          <dgm:layoutNode name="textCenter" styleLbl="node1">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choose name="Name59">
            <dgm:if name="Name60" axis="ch" ptType="node" func="cnt" op="gte" val="1">
              <dgm:layoutNode name="cycle_1">
                <dgm:choose name="Name61">
                  <dgm:if name="Name62" func="var" arg="dir" op="equ" val="norm">
                    <dgm:choose name="Name63">
                      <dgm:if name="Name64" axis="ch" ptType="node" func="cnt" op="equ" val="1">
                        <dgm:choose name="Name65">
                          <dgm:if name="Name66" axis="ch ch" ptType="node node" st="1 1" cnt="1 0" func="cnt" op="equ" val="1">
                            <dgm:alg type="cycle">
                              <dgm:param type="ctrShpMap" val="fNode"/>
                              <dgm:param type="stAng" val="90"/>
                            </dgm:alg>
                          </dgm:if>
                          <dgm:if name="Name67" axis="ch ch" ptType="node node" st="1 1" cnt="1 0" func="cnt" op="equ" val="2">
                            <dgm:alg type="cycle">
                              <dgm:param type="ctrShpMap" val="fNode"/>
                              <dgm:param type="stAng" val="45"/>
                              <dgm:param type="spanAng" val="90"/>
                            </dgm:alg>
                          </dgm:if>
                          <dgm:else name="Name68">
                            <dgm:alg type="cycle">
                              <dgm:param type="ctrShpMap" val="fNode"/>
                              <dgm:param type="stAng" val="0"/>
                              <dgm:param type="spanAng" val="180"/>
                            </dgm:alg>
                          </dgm:else>
                        </dgm:choose>
                      </dgm:if>
                      <dgm:if name="Name69" axis="ch" ptType="node" func="cnt" op="equ" val="2">
                        <dgm:choose name="Name70">
                          <dgm:if name="Name71" axis="ch ch" ptType="node node" st="1 1" cnt="1 0" func="cnt" op="equ" val="1">
                            <dgm:alg type="cycle">
                              <dgm:param type="ctrShpMap" val="fNode"/>
                              <dgm:param type="stAng" val="0"/>
                            </dgm:alg>
                          </dgm:if>
                          <dgm:if name="Name72" axis="ch ch" ptType="node node" st="1 1" cnt="1 0" func="cnt" op="equ" val="2">
                            <dgm:alg type="cycle">
                              <dgm:param type="ctrShpMap" val="fNode"/>
                              <dgm:param type="stAng" val="315"/>
                              <dgm:param type="spanAng" val="90"/>
                            </dgm:alg>
                          </dgm:if>
                          <dgm:else name="Name73">
                            <dgm:alg type="cycle">
                              <dgm:param type="ctrShpMap" val="fNode"/>
                              <dgm:param type="stAng" val="270"/>
                              <dgm:param type="spanAng" val="180"/>
                            </dgm:alg>
                          </dgm:else>
                        </dgm:choose>
                      </dgm:if>
                      <dgm:if name="Name74" axis="ch" ptType="node" func="cnt" op="equ" val="3">
                        <dgm:choose name="Name75">
                          <dgm:if name="Name76" axis="ch ch" ptType="node node" st="1 1" cnt="1 0" func="cnt" op="equ" val="1">
                            <dgm:alg type="cycle">
                              <dgm:param type="ctrShpMap" val="fNode"/>
                              <dgm:param type="stAng" val="0"/>
                            </dgm:alg>
                          </dgm:if>
                          <dgm:if name="Name77" axis="ch ch" ptType="node node" st="1 1" cnt="1 0" func="cnt" op="equ" val="2">
                            <dgm:alg type="cycle">
                              <dgm:param type="ctrShpMap" val="fNode"/>
                              <dgm:param type="stAng" val="315"/>
                              <dgm:param type="spanAng" val="90"/>
                            </dgm:alg>
                          </dgm:if>
                          <dgm:else name="Name78">
                            <dgm:alg type="cycle">
                              <dgm:param type="ctrShpMap" val="fNode"/>
                              <dgm:param type="stAng" val="270"/>
                              <dgm:param type="spanAng" val="180"/>
                            </dgm:alg>
                          </dgm:else>
                        </dgm:choose>
                      </dgm:if>
                      <dgm:if name="Name79" axis="ch" ptType="node" func="cnt" op="equ" val="4">
                        <dgm:choose name="Name80">
                          <dgm:if name="Name81" axis="ch ch" ptType="node node" st="1 1" cnt="1 0" func="cnt" op="equ" val="1">
                            <dgm:alg type="cycle">
                              <dgm:param type="ctrShpMap" val="fNode"/>
                              <dgm:param type="stAng" val="0"/>
                            </dgm:alg>
                          </dgm:if>
                          <dgm:if name="Name82" axis="ch ch" ptType="node node" st="1 1" cnt="1 0" func="cnt" op="equ" val="2">
                            <dgm:alg type="cycle">
                              <dgm:param type="ctrShpMap" val="fNode"/>
                              <dgm:param type="stAng" val="315"/>
                              <dgm:param type="spanAng" val="90"/>
                            </dgm:alg>
                          </dgm:if>
                          <dgm:else name="Name83">
                            <dgm:alg type="cycle">
                              <dgm:param type="ctrShpMap" val="fNode"/>
                              <dgm:param type="stAng" val="292.5"/>
                              <dgm:param type="spanAng" val="135"/>
                            </dgm:alg>
                          </dgm:else>
                        </dgm:choose>
                      </dgm:if>
                      <dgm:if name="Name84" axis="ch" ptType="node" func="cnt" op="equ" val="5">
                        <dgm:choose name="Name85">
                          <dgm:if name="Name86" axis="ch ch" ptType="node node" st="1 1" cnt="1 0" func="cnt" op="equ" val="1">
                            <dgm:alg type="cycle">
                              <dgm:param type="ctrShpMap" val="fNode"/>
                              <dgm:param type="stAng" val="0"/>
                            </dgm:alg>
                          </dgm:if>
                          <dgm:if name="Name87" axis="ch ch" ptType="node node" st="1 1" cnt="1 0" func="cnt" op="equ" val="2">
                            <dgm:alg type="cycle">
                              <dgm:param type="ctrShpMap" val="fNode"/>
                              <dgm:param type="stAng" val="315"/>
                              <dgm:param type="spanAng" val="90"/>
                            </dgm:alg>
                          </dgm:if>
                          <dgm:else name="Name88">
                            <dgm:alg type="cycle">
                              <dgm:param type="ctrShpMap" val="fNode"/>
                              <dgm:param type="stAng" val="0"/>
                              <dgm:param type="spanAng" val="360"/>
                            </dgm:alg>
                          </dgm:else>
                        </dgm:choose>
                      </dgm:if>
                      <dgm:if name="Name89" axis="ch" ptType="node" func="cnt" op="equ" val="6">
                        <dgm:choose name="Name90">
                          <dgm:if name="Name91" axis="ch ch" ptType="node node" st="1 1" cnt="1 0" func="cnt" op="equ" val="1">
                            <dgm:alg type="cycle">
                              <dgm:param type="ctrShpMap" val="fNode"/>
                              <dgm:param type="stAng" val="0"/>
                            </dgm:alg>
                          </dgm:if>
                          <dgm:if name="Name92" axis="ch ch" ptType="node node" st="1 1" cnt="1 0" func="cnt" op="equ" val="2">
                            <dgm:alg type="cycle">
                              <dgm:param type="ctrShpMap" val="fNode"/>
                              <dgm:param type="stAng" val="315"/>
                              <dgm:param type="spanAng" val="90"/>
                            </dgm:alg>
                          </dgm:if>
                          <dgm:else name="Name93">
                            <dgm:alg type="cycle">
                              <dgm:param type="ctrShpMap" val="fNode"/>
                              <dgm:param type="stAng" val="0"/>
                              <dgm:param type="spanAng" val="360"/>
                            </dgm:alg>
                          </dgm:else>
                        </dgm:choose>
                      </dgm:if>
                      <dgm:if name="Name94" axis="ch" ptType="node" func="cnt" op="gte" val="7">
                        <dgm:choose name="Name95">
                          <dgm:if name="Name96" axis="ch ch" ptType="node node" st="1 1" cnt="1 0" func="cnt" op="equ" val="1">
                            <dgm:alg type="cycle">
                              <dgm:param type="ctrShpMap" val="fNode"/>
                              <dgm:param type="stAng" val="0"/>
                            </dgm:alg>
                          </dgm:if>
                          <dgm:if name="Name97" axis="ch ch" ptType="node node" st="1 1" cnt="1 0" func="cnt" op="equ" val="2">
                            <dgm:alg type="cycle">
                              <dgm:param type="ctrShpMap" val="fNode"/>
                              <dgm:param type="stAng" val="315"/>
                              <dgm:param type="spanAng" val="90"/>
                            </dgm:alg>
                          </dgm:if>
                          <dgm:else name="Name98">
                            <dgm:alg type="cycle">
                              <dgm:param type="ctrShpMap" val="fNode"/>
                              <dgm:param type="stAng" val="0"/>
                              <dgm:param type="spanAng" val="360"/>
                            </dgm:alg>
                          </dgm:else>
                        </dgm:choose>
                      </dgm:if>
                      <dgm:else name="Name99"/>
                    </dgm:choose>
                  </dgm:if>
                  <dgm:else name="Name100">
                    <dgm:choose name="Name101">
                      <dgm:if name="Name102" axis="ch" ptType="node" func="cnt" op="equ" val="1">
                        <dgm:choose name="Name103">
                          <dgm:if name="Name104" axis="ch ch" ptType="node node" st="1 1" cnt="1 0" func="cnt" op="equ" val="1">
                            <dgm:alg type="cycle">
                              <dgm:param type="ctrShpMap" val="fNode"/>
                              <dgm:param type="stAng" val="270"/>
                            </dgm:alg>
                          </dgm:if>
                          <dgm:if name="Name105" axis="ch ch" ptType="node node" st="1 1" cnt="1 0" func="cnt" op="equ" val="2">
                            <dgm:alg type="cycle">
                              <dgm:param type="ctrShpMap" val="fNode"/>
                              <dgm:param type="stAng" val="315"/>
                              <dgm:param type="spanAng" val="-90"/>
                            </dgm:alg>
                          </dgm:if>
                          <dgm:else name="Name106">
                            <dgm:alg type="cycle">
                              <dgm:param type="ctrShpMap" val="fNode"/>
                              <dgm:param type="stAng" val="0"/>
                              <dgm:param type="spanAng" val="-180"/>
                            </dgm:alg>
                          </dgm:else>
                        </dgm:choose>
                      </dgm:if>
                      <dgm:if name="Name107" axis="ch" ptType="node" func="cnt" op="equ" val="2">
                        <dgm:choose name="Name108">
                          <dgm:if name="Name109" axis="ch ch" ptType="node node" st="1 1" cnt="1 0" func="cnt" op="equ" val="1">
                            <dgm:alg type="cycle">
                              <dgm:param type="ctrShpMap" val="fNode"/>
                              <dgm:param type="stAng" val="0"/>
                            </dgm:alg>
                          </dgm:if>
                          <dgm:if name="Name110" axis="ch ch" ptType="node node" st="1 1" cnt="1 0" func="cnt" op="equ" val="2">
                            <dgm:alg type="cycle">
                              <dgm:param type="ctrShpMap" val="fNode"/>
                              <dgm:param type="stAng" val="45"/>
                              <dgm:param type="spanAng" val="-90"/>
                            </dgm:alg>
                          </dgm:if>
                          <dgm:else name="Name111">
                            <dgm:alg type="cycle">
                              <dgm:param type="ctrShpMap" val="fNode"/>
                              <dgm:param type="stAng" val="90"/>
                              <dgm:param type="spanAng" val="-180"/>
                            </dgm:alg>
                          </dgm:else>
                        </dgm:choose>
                      </dgm:if>
                      <dgm:if name="Name112" axis="ch" ptType="node" func="cnt" op="equ" val="3">
                        <dgm:choose name="Name113">
                          <dgm:if name="Name114" axis="ch ch" ptType="node node" st="1 1" cnt="1 0" func="cnt" op="equ" val="1">
                            <dgm:alg type="cycle">
                              <dgm:param type="ctrShpMap" val="fNode"/>
                              <dgm:param type="stAng" val="0"/>
                            </dgm:alg>
                          </dgm:if>
                          <dgm:if name="Name115" axis="ch ch" ptType="node node" st="1 1" cnt="1 0" func="cnt" op="equ" val="2">
                            <dgm:alg type="cycle">
                              <dgm:param type="ctrShpMap" val="fNode"/>
                              <dgm:param type="stAng" val="45"/>
                              <dgm:param type="spanAng" val="-90"/>
                            </dgm:alg>
                          </dgm:if>
                          <dgm:else name="Name116">
                            <dgm:alg type="cycle">
                              <dgm:param type="ctrShpMap" val="fNode"/>
                              <dgm:param type="stAng" val="90"/>
                              <dgm:param type="spanAng" val="-180"/>
                            </dgm:alg>
                          </dgm:else>
                        </dgm:choose>
                      </dgm:if>
                      <dgm:if name="Name117" axis="ch" ptType="node" func="cnt" op="equ" val="4">
                        <dgm:choose name="Name118">
                          <dgm:if name="Name119" axis="ch ch" ptType="node node" st="1 1" cnt="1 0" func="cnt" op="equ" val="1">
                            <dgm:alg type="cycle">
                              <dgm:param type="ctrShpMap" val="fNode"/>
                              <dgm:param type="stAng" val="0"/>
                            </dgm:alg>
                          </dgm:if>
                          <dgm:if name="Name120" axis="ch ch" ptType="node node" st="1 1" cnt="1 0" func="cnt" op="equ" val="2">
                            <dgm:alg type="cycle">
                              <dgm:param type="ctrShpMap" val="fNode"/>
                              <dgm:param type="stAng" val="45"/>
                              <dgm:param type="spanAng" val="-90"/>
                            </dgm:alg>
                          </dgm:if>
                          <dgm:else name="Name121">
                            <dgm:alg type="cycle">
                              <dgm:param type="ctrShpMap" val="fNode"/>
                              <dgm:param type="stAng" val="67.5"/>
                              <dgm:param type="spanAng" val="-135"/>
                            </dgm:alg>
                          </dgm:else>
                        </dgm:choose>
                      </dgm:if>
                      <dgm:if name="Name122" axis="ch" ptType="node" func="cnt" op="equ" val="5">
                        <dgm:choose name="Name123">
                          <dgm:if name="Name124" axis="ch ch" ptType="node node" st="1 1" cnt="1 0" func="cnt" op="equ" val="1">
                            <dgm:alg type="cycle">
                              <dgm:param type="ctrShpMap" val="fNode"/>
                              <dgm:param type="stAng" val="0"/>
                            </dgm:alg>
                          </dgm:if>
                          <dgm:if name="Name125" axis="ch ch" ptType="node node" st="1 1" cnt="1 0" func="cnt" op="equ" val="2">
                            <dgm:alg type="cycle">
                              <dgm:param type="ctrShpMap" val="fNode"/>
                              <dgm:param type="stAng" val="45"/>
                              <dgm:param type="spanAng" val="-90"/>
                            </dgm:alg>
                          </dgm:if>
                          <dgm:else name="Name126">
                            <dgm:alg type="cycle">
                              <dgm:param type="ctrShpMap" val="fNode"/>
                              <dgm:param type="stAng" val="0"/>
                              <dgm:param type="spanAng" val="-360"/>
                            </dgm:alg>
                          </dgm:else>
                        </dgm:choose>
                      </dgm:if>
                      <dgm:if name="Name127" axis="ch" ptType="node" func="cnt" op="equ" val="6">
                        <dgm:choose name="Name128">
                          <dgm:if name="Name129" axis="ch ch" ptType="node node" st="1 1" cnt="1 0" func="cnt" op="equ" val="1">
                            <dgm:alg type="cycle">
                              <dgm:param type="ctrShpMap" val="fNode"/>
                              <dgm:param type="stAng" val="0"/>
                            </dgm:alg>
                          </dgm:if>
                          <dgm:if name="Name130" axis="ch ch" ptType="node node" st="1 1" cnt="1 0" func="cnt" op="equ" val="2">
                            <dgm:alg type="cycle">
                              <dgm:param type="ctrShpMap" val="fNode"/>
                              <dgm:param type="stAng" val="45"/>
                              <dgm:param type="spanAng" val="-90"/>
                            </dgm:alg>
                          </dgm:if>
                          <dgm:else name="Name131">
                            <dgm:alg type="cycle">
                              <dgm:param type="ctrShpMap" val="fNode"/>
                              <dgm:param type="stAng" val="0"/>
                              <dgm:param type="spanAng" val="-360"/>
                            </dgm:alg>
                          </dgm:else>
                        </dgm:choose>
                      </dgm:if>
                      <dgm:if name="Name132" axis="ch" ptType="node" func="cnt" op="gte" val="7">
                        <dgm:choose name="Name133">
                          <dgm:if name="Name134" axis="ch ch" ptType="node node" st="1 1" cnt="1 0" func="cnt" op="equ" val="1">
                            <dgm:alg type="cycle">
                              <dgm:param type="ctrShpMap" val="fNode"/>
                              <dgm:param type="stAng" val="0"/>
                            </dgm:alg>
                          </dgm:if>
                          <dgm:if name="Name135" axis="ch ch" ptType="node node" st="1 1" cnt="1 0" func="cnt" op="equ" val="2">
                            <dgm:alg type="cycle">
                              <dgm:param type="ctrShpMap" val="fNode"/>
                              <dgm:param type="stAng" val="45"/>
                              <dgm:param type="spanAng" val="-90"/>
                            </dgm:alg>
                          </dgm:if>
                          <dgm:else name="Name136">
                            <dgm:alg type="cycle">
                              <dgm:param type="ctrShpMap" val="fNode"/>
                              <dgm:param type="stAng" val="0"/>
                              <dgm:param type="spanAng" val="-360"/>
                            </dgm:alg>
                          </dgm:else>
                        </dgm:choose>
                      </dgm:if>
                      <dgm:else name="Name137"/>
                    </dgm:choose>
                  </dgm:else>
                </dgm:choose>
                <dgm:shape xmlns:r="http://schemas.openxmlformats.org/officeDocument/2006/relationships" r:blip="">
                  <dgm:adjLst/>
                </dgm:shape>
                <dgm:presOf/>
                <dgm:constrLst>
                  <dgm:constr type="sp" refType="w" fact="0.1"/>
                  <dgm:constr type="sibSp" refType="w" fact="0.1"/>
                </dgm:constrLst>
                <dgm:forEach name="Name138" axis="ch" ptType="node" cnt="1">
                  <dgm:layoutNode name="childCenter1"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139" axis="ch">
                    <dgm:forEach name="Name140" axis="self" ptType="parTrans">
                      <dgm:layoutNode name="Name141">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142" axis="self" ptType="node">
                      <dgm:layoutNode name="text1"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143" axis="ch" ptType="parTrans" cnt="1">
                <dgm:layoutNode name="Name144">
                  <dgm:alg type="conn">
                    <dgm:param type="dim" val="1D"/>
                    <dgm:param type="begPts" val="auto"/>
                    <dgm:param type="endPts" val="auto"/>
                    <dgm:param type="endSty" val="noArr"/>
                    <dgm:param type="srcNode" val="textCenter"/>
                    <dgm:param type="dstNode" val="childCenter1"/>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145"/>
          </dgm:choose>
          <dgm:choose name="Name146">
            <dgm:if name="Name147" axis="ch" ptType="node" func="cnt" op="gte" val="2">
              <dgm:layoutNode name="cycle_2">
                <dgm:choose name="Name148">
                  <dgm:if name="Name149" func="var" arg="dir" op="equ" val="norm">
                    <dgm:choose name="Name150">
                      <dgm:if name="Name151" axis="ch" ptType="node" func="cnt" op="equ" val="2">
                        <dgm:choose name="Name152">
                          <dgm:if name="Name153" axis="ch ch" ptType="node node" st="2 1" cnt="1 0" func="cnt" op="equ" val="1">
                            <dgm:alg type="cycle">
                              <dgm:param type="ctrShpMap" val="fNode"/>
                              <dgm:param type="stAng" val="180"/>
                            </dgm:alg>
                          </dgm:if>
                          <dgm:if name="Name154" axis="ch ch" ptType="node node" st="2 1" cnt="1 0" func="cnt" op="equ" val="2">
                            <dgm:alg type="cycle">
                              <dgm:param type="ctrShpMap" val="fNode"/>
                              <dgm:param type="stAng" val="135"/>
                              <dgm:param type="spanAng" val="90"/>
                            </dgm:alg>
                          </dgm:if>
                          <dgm:else name="Name155">
                            <dgm:alg type="cycle">
                              <dgm:param type="ctrShpMap" val="fNode"/>
                              <dgm:param type="stAng" val="90"/>
                              <dgm:param type="spanAng" val="180"/>
                            </dgm:alg>
                          </dgm:else>
                        </dgm:choose>
                      </dgm:if>
                      <dgm:if name="Name156" axis="ch" ptType="node" func="cnt" op="equ" val="3">
                        <dgm:choose name="Name157">
                          <dgm:if name="Name158" axis="ch ch" ptType="node node" st="2 1" cnt="1 0" func="cnt" op="equ" val="1">
                            <dgm:alg type="cycle">
                              <dgm:param type="ctrShpMap" val="fNode"/>
                              <dgm:param type="stAng" val="120"/>
                              <dgm:param type="horzAlign" val="r"/>
                              <dgm:param type="vertAlign" val="b"/>
                            </dgm:alg>
                          </dgm:if>
                          <dgm:if name="Name159" axis="ch ch" ptType="node node" st="2 1" cnt="1 0" func="cnt" op="equ" val="2">
                            <dgm:alg type="cycle">
                              <dgm:param type="ctrShpMap" val="fNode"/>
                              <dgm:param type="stAng" val="75"/>
                              <dgm:param type="spanAng" val="90"/>
                              <dgm:param type="horzAlign" val="r"/>
                              <dgm:param type="vertAlign" val="b"/>
                            </dgm:alg>
                          </dgm:if>
                          <dgm:else name="Name160">
                            <dgm:alg type="cycle">
                              <dgm:param type="ctrShpMap" val="fNode"/>
                              <dgm:param type="stAng" val="30"/>
                              <dgm:param type="spanAng" val="180"/>
                            </dgm:alg>
                          </dgm:else>
                        </dgm:choose>
                      </dgm:if>
                      <dgm:if name="Name161" axis="ch" ptType="node" func="cnt" op="equ" val="4">
                        <dgm:choose name="Name162">
                          <dgm:if name="Name163" axis="ch ch" ptType="node node" st="2 1" cnt="1 0" func="cnt" op="equ" val="1">
                            <dgm:alg type="cycle">
                              <dgm:param type="ctrShpMap" val="fNode"/>
                              <dgm:param type="stAng" val="90"/>
                            </dgm:alg>
                          </dgm:if>
                          <dgm:if name="Name164" axis="ch ch" ptType="node node" st="2 1" cnt="1 0" func="cnt" op="equ" val="2">
                            <dgm:alg type="cycle">
                              <dgm:param type="ctrShpMap" val="fNode"/>
                              <dgm:param type="stAng" val="45"/>
                              <dgm:param type="spanAng" val="90"/>
                            </dgm:alg>
                          </dgm:if>
                          <dgm:else name="Name165">
                            <dgm:alg type="cycle">
                              <dgm:param type="ctrShpMap" val="fNode"/>
                              <dgm:param type="stAng" val="22.5"/>
                              <dgm:param type="spanAng" val="135"/>
                            </dgm:alg>
                          </dgm:else>
                        </dgm:choose>
                      </dgm:if>
                      <dgm:if name="Name166" axis="ch" ptType="node" func="cnt" op="equ" val="5">
                        <dgm:choose name="Name167">
                          <dgm:if name="Name168" axis="ch ch" ptType="node node" st="2 1" cnt="1 0" func="cnt" op="equ" val="1">
                            <dgm:alg type="cycle">
                              <dgm:param type="ctrShpMap" val="fNode"/>
                              <dgm:param type="stAng" val="72"/>
                            </dgm:alg>
                          </dgm:if>
                          <dgm:if name="Name169" axis="ch ch" ptType="node node" st="2 1" cnt="1 0" func="cnt" op="equ" val="2">
                            <dgm:alg type="cycle">
                              <dgm:param type="ctrShpMap" val="fNode"/>
                              <dgm:param type="stAng" val="27"/>
                              <dgm:param type="spanAng" val="90"/>
                            </dgm:alg>
                          </dgm:if>
                          <dgm:else name="Name170">
                            <dgm:alg type="cycle">
                              <dgm:param type="ctrShpMap" val="fNode"/>
                              <dgm:param type="stAng" val="0"/>
                              <dgm:param type="spanAng" val="360"/>
                            </dgm:alg>
                          </dgm:else>
                        </dgm:choose>
                      </dgm:if>
                      <dgm:if name="Name171" axis="ch" ptType="node" func="cnt" op="equ" val="6">
                        <dgm:choose name="Name172">
                          <dgm:if name="Name173" axis="ch ch" ptType="node node" st="2 1" cnt="1 0" func="cnt" op="equ" val="1">
                            <dgm:alg type="cycle">
                              <dgm:param type="ctrShpMap" val="fNode"/>
                              <dgm:param type="stAng" val="60"/>
                            </dgm:alg>
                          </dgm:if>
                          <dgm:if name="Name174" axis="ch ch" ptType="node node" st="2 1" cnt="1 0" func="cnt" op="equ" val="2">
                            <dgm:alg type="cycle">
                              <dgm:param type="ctrShpMap" val="fNode"/>
                              <dgm:param type="stAng" val="15"/>
                              <dgm:param type="spanAng" val="90"/>
                            </dgm:alg>
                          </dgm:if>
                          <dgm:else name="Name175">
                            <dgm:alg type="cycle">
                              <dgm:param type="ctrShpMap" val="fNode"/>
                              <dgm:param type="stAng" val="0"/>
                              <dgm:param type="spanAng" val="360"/>
                            </dgm:alg>
                          </dgm:else>
                        </dgm:choose>
                      </dgm:if>
                      <dgm:if name="Name176" axis="ch" ptType="node" func="cnt" op="gte" val="7">
                        <dgm:choose name="Name177">
                          <dgm:if name="Name178" axis="ch ch" ptType="node node" st="2 1" cnt="1 0" func="cnt" op="equ" val="1">
                            <dgm:alg type="cycle">
                              <dgm:param type="ctrShpMap" val="fNode"/>
                              <dgm:param type="stAng" val="51"/>
                            </dgm:alg>
                          </dgm:if>
                          <dgm:if name="Name179" axis="ch ch" ptType="node node" st="2 1" cnt="1 0" func="cnt" op="equ" val="2">
                            <dgm:alg type="cycle">
                              <dgm:param type="ctrShpMap" val="fNode"/>
                              <dgm:param type="stAng" val="6"/>
                              <dgm:param type="spanAng" val="90"/>
                            </dgm:alg>
                          </dgm:if>
                          <dgm:else name="Name180">
                            <dgm:alg type="cycle">
                              <dgm:param type="ctrShpMap" val="fNode"/>
                              <dgm:param type="stAng" val="0"/>
                              <dgm:param type="spanAng" val="360"/>
                            </dgm:alg>
                          </dgm:else>
                        </dgm:choose>
                      </dgm:if>
                      <dgm:else name="Name181"/>
                    </dgm:choose>
                  </dgm:if>
                  <dgm:else name="Name182">
                    <dgm:choose name="Name183">
                      <dgm:if name="Name184" axis="ch" ptType="node" func="cnt" op="equ" val="2">
                        <dgm:choose name="Name185">
                          <dgm:if name="Name186" axis="ch ch" ptType="node node" st="2 1" cnt="1 0" func="cnt" op="equ" val="1">
                            <dgm:alg type="cycle">
                              <dgm:param type="ctrShpMap" val="fNode"/>
                              <dgm:param type="stAng" val="180"/>
                            </dgm:alg>
                          </dgm:if>
                          <dgm:if name="Name187" axis="ch ch" ptType="node node" st="2 1" cnt="1 0" func="cnt" op="equ" val="2">
                            <dgm:alg type="cycle">
                              <dgm:param type="ctrShpMap" val="fNode"/>
                              <dgm:param type="stAng" val="225"/>
                              <dgm:param type="spanAng" val="-90"/>
                            </dgm:alg>
                          </dgm:if>
                          <dgm:else name="Name188">
                            <dgm:alg type="cycle">
                              <dgm:param type="ctrShpMap" val="fNode"/>
                              <dgm:param type="stAng" val="270"/>
                              <dgm:param type="spanAng" val="-180"/>
                            </dgm:alg>
                          </dgm:else>
                        </dgm:choose>
                      </dgm:if>
                      <dgm:if name="Name189" axis="ch" ptType="node" func="cnt" op="equ" val="3">
                        <dgm:choose name="Name190">
                          <dgm:if name="Name191" axis="ch ch" ptType="node node" st="2 1" cnt="1 0" func="cnt" op="equ" val="1">
                            <dgm:alg type="cycle">
                              <dgm:param type="ctrShpMap" val="fNode"/>
                              <dgm:param type="stAng" val="240"/>
                              <dgm:param type="horzAlign" val="l"/>
                              <dgm:param type="vertAlign" val="b"/>
                            </dgm:alg>
                          </dgm:if>
                          <dgm:if name="Name192" axis="ch ch" ptType="node node" st="2 1" cnt="1 0" func="cnt" op="equ" val="2">
                            <dgm:alg type="cycle">
                              <dgm:param type="ctrShpMap" val="fNode"/>
                              <dgm:param type="stAng" val="285"/>
                              <dgm:param type="spanAng" val="-90"/>
                              <dgm:param type="horzAlign" val="l"/>
                              <dgm:param type="vertAlign" val="b"/>
                            </dgm:alg>
                          </dgm:if>
                          <dgm:else name="Name193">
                            <dgm:alg type="cycle">
                              <dgm:param type="ctrShpMap" val="fNode"/>
                              <dgm:param type="stAng" val="330"/>
                              <dgm:param type="spanAng" val="-180"/>
                            </dgm:alg>
                          </dgm:else>
                        </dgm:choose>
                      </dgm:if>
                      <dgm:if name="Name194" axis="ch" ptType="node" func="cnt" op="equ" val="4">
                        <dgm:choose name="Name195">
                          <dgm:if name="Name196" axis="ch ch" ptType="node node" st="2 1" cnt="1 0" func="cnt" op="equ" val="1">
                            <dgm:alg type="cycle">
                              <dgm:param type="ctrShpMap" val="fNode"/>
                              <dgm:param type="stAng" val="270"/>
                            </dgm:alg>
                          </dgm:if>
                          <dgm:if name="Name197" axis="ch ch" ptType="node node" st="2 1" cnt="1 0" func="cnt" op="equ" val="2">
                            <dgm:alg type="cycle">
                              <dgm:param type="ctrShpMap" val="fNode"/>
                              <dgm:param type="stAng" val="315"/>
                              <dgm:param type="spanAng" val="-90"/>
                            </dgm:alg>
                          </dgm:if>
                          <dgm:else name="Name198">
                            <dgm:alg type="cycle">
                              <dgm:param type="ctrShpMap" val="fNode"/>
                              <dgm:param type="stAng" val="337.5"/>
                              <dgm:param type="spanAng" val="-135"/>
                            </dgm:alg>
                          </dgm:else>
                        </dgm:choose>
                      </dgm:if>
                      <dgm:if name="Name199" axis="ch" ptType="node" func="cnt" op="equ" val="5">
                        <dgm:choose name="Name200">
                          <dgm:if name="Name201" axis="ch ch" ptType="node node" st="2 1" cnt="1 0" func="cnt" op="equ" val="1">
                            <dgm:alg type="cycle">
                              <dgm:param type="ctrShpMap" val="fNode"/>
                              <dgm:param type="stAng" val="288"/>
                            </dgm:alg>
                          </dgm:if>
                          <dgm:if name="Name202" axis="ch ch" ptType="node node" st="2 1" cnt="1 0" func="cnt" op="equ" val="2">
                            <dgm:alg type="cycle">
                              <dgm:param type="ctrShpMap" val="fNode"/>
                              <dgm:param type="stAng" val="333"/>
                              <dgm:param type="spanAng" val="-90"/>
                            </dgm:alg>
                          </dgm:if>
                          <dgm:else name="Name203">
                            <dgm:alg type="cycle">
                              <dgm:param type="ctrShpMap" val="fNode"/>
                              <dgm:param type="stAng" val="0"/>
                              <dgm:param type="spanAng" val="-360"/>
                            </dgm:alg>
                          </dgm:else>
                        </dgm:choose>
                      </dgm:if>
                      <dgm:if name="Name204" axis="ch" ptType="node" func="cnt" op="equ" val="6">
                        <dgm:choose name="Name205">
                          <dgm:if name="Name206" axis="ch ch" ptType="node node" st="2 1" cnt="1 0" func="cnt" op="equ" val="1">
                            <dgm:alg type="cycle">
                              <dgm:param type="ctrShpMap" val="fNode"/>
                              <dgm:param type="stAng" val="300"/>
                            </dgm:alg>
                          </dgm:if>
                          <dgm:if name="Name207" axis="ch ch" ptType="node node" st="2 1" cnt="1 0" func="cnt" op="equ" val="2">
                            <dgm:alg type="cycle">
                              <dgm:param type="ctrShpMap" val="fNode"/>
                              <dgm:param type="stAng" val="345"/>
                              <dgm:param type="spanAng" val="-90"/>
                            </dgm:alg>
                          </dgm:if>
                          <dgm:else name="Name208">
                            <dgm:alg type="cycle">
                              <dgm:param type="ctrShpMap" val="fNode"/>
                              <dgm:param type="stAng" val="0"/>
                              <dgm:param type="spanAng" val="-360"/>
                            </dgm:alg>
                          </dgm:else>
                        </dgm:choose>
                      </dgm:if>
                      <dgm:if name="Name209" axis="ch" ptType="node" func="cnt" op="gte" val="7">
                        <dgm:choose name="Name210">
                          <dgm:if name="Name211" axis="ch ch" ptType="node node" st="2 1" cnt="1 0" func="cnt" op="equ" val="1">
                            <dgm:alg type="cycle">
                              <dgm:param type="ctrShpMap" val="fNode"/>
                              <dgm:param type="stAng" val="308"/>
                            </dgm:alg>
                          </dgm:if>
                          <dgm:if name="Name212" axis="ch ch" ptType="node node" st="2 1" cnt="1 0" func="cnt" op="equ" val="2">
                            <dgm:alg type="cycle">
                              <dgm:param type="ctrShpMap" val="fNode"/>
                              <dgm:param type="stAng" val="353"/>
                              <dgm:param type="spanAng" val="-90"/>
                            </dgm:alg>
                          </dgm:if>
                          <dgm:else name="Name213">
                            <dgm:alg type="cycle">
                              <dgm:param type="ctrShpMap" val="fNode"/>
                              <dgm:param type="stAng" val="0"/>
                              <dgm:param type="spanAng" val="-360"/>
                            </dgm:alg>
                          </dgm:else>
                        </dgm:choose>
                      </dgm:if>
                      <dgm:else name="Name214"/>
                    </dgm:choose>
                  </dgm:else>
                </dgm:choose>
                <dgm:shape xmlns:r="http://schemas.openxmlformats.org/officeDocument/2006/relationships" r:blip="">
                  <dgm:adjLst/>
                </dgm:shape>
                <dgm:presOf/>
                <dgm:constrLst>
                  <dgm:constr type="sp" refType="w" fact="0.1"/>
                  <dgm:constr type="sibSp" refType="w" fact="0.1"/>
                </dgm:constrLst>
                <dgm:forEach name="Name215" axis="ch" ptType="node" st="2" cnt="1">
                  <dgm:layoutNode name="childCenter2"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16" axis="ch">
                    <dgm:forEach name="Name217" axis="self" ptType="parTrans">
                      <dgm:layoutNode name="Name218">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19" axis="self" ptType="node">
                      <dgm:layoutNode name="text2"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20" axis="ch" ptType="parTrans" st="2" cnt="1">
                <dgm:layoutNode name="Name221">
                  <dgm:alg type="conn">
                    <dgm:param type="dim" val="1D"/>
                    <dgm:param type="begPts" val="auto"/>
                    <dgm:param type="endPts" val="auto"/>
                    <dgm:param type="endSty" val="noArr"/>
                    <dgm:param type="srcNode" val="textCenter"/>
                    <dgm:param type="dstNode" val="childCenter2"/>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22"/>
          </dgm:choose>
          <dgm:choose name="Name223">
            <dgm:if name="Name224" axis="ch" ptType="node" func="cnt" op="gte" val="3">
              <dgm:layoutNode name="cycle_3">
                <dgm:choose name="Name225">
                  <dgm:if name="Name226" func="var" arg="dir" op="equ" val="norm">
                    <dgm:choose name="Name227">
                      <dgm:if name="Name228" axis="ch" ptType="node" func="cnt" op="equ" val="3">
                        <dgm:choose name="Name229">
                          <dgm:if name="Name230" axis="ch ch" ptType="node node" st="3 1" cnt="1 0" func="cnt" op="equ" val="1">
                            <dgm:alg type="cycle">
                              <dgm:param type="ctrShpMap" val="fNode"/>
                              <dgm:param type="stAng" val="240"/>
                              <dgm:param type="horzAlign" val="l"/>
                              <dgm:param type="vertAlign" val="b"/>
                            </dgm:alg>
                          </dgm:if>
                          <dgm:if name="Name231" axis="ch ch" ptType="node node" st="3 1" cnt="1 0" func="cnt" op="equ" val="2">
                            <dgm:alg type="cycle">
                              <dgm:param type="ctrShpMap" val="fNode"/>
                              <dgm:param type="stAng" val="195"/>
                              <dgm:param type="spanAng" val="90"/>
                              <dgm:param type="horzAlign" val="l"/>
                              <dgm:param type="vertAlign" val="b"/>
                            </dgm:alg>
                          </dgm:if>
                          <dgm:else name="Name232">
                            <dgm:alg type="cycle">
                              <dgm:param type="ctrShpMap" val="fNode"/>
                              <dgm:param type="stAng" val="150"/>
                              <dgm:param type="spanAng" val="180"/>
                            </dgm:alg>
                          </dgm:else>
                        </dgm:choose>
                      </dgm:if>
                      <dgm:if name="Name233" axis="ch" ptType="node" func="cnt" op="equ" val="4">
                        <dgm:choose name="Name234">
                          <dgm:if name="Name235" axis="ch ch" ptType="node node" st="3 1" cnt="1 0" func="cnt" op="equ" val="1">
                            <dgm:alg type="cycle">
                              <dgm:param type="ctrShpMap" val="fNode"/>
                              <dgm:param type="stAng" val="180"/>
                            </dgm:alg>
                          </dgm:if>
                          <dgm:if name="Name236" axis="ch ch" ptType="node node" st="3 1" cnt="1 0" func="cnt" op="equ" val="2">
                            <dgm:alg type="cycle">
                              <dgm:param type="ctrShpMap" val="fNode"/>
                              <dgm:param type="stAng" val="135"/>
                              <dgm:param type="spanAng" val="90"/>
                            </dgm:alg>
                          </dgm:if>
                          <dgm:else name="Name237">
                            <dgm:alg type="cycle">
                              <dgm:param type="ctrShpMap" val="fNode"/>
                              <dgm:param type="stAng" val="112.5"/>
                              <dgm:param type="spanAng" val="135"/>
                            </dgm:alg>
                          </dgm:else>
                        </dgm:choose>
                      </dgm:if>
                      <dgm:if name="Name238" axis="ch" ptType="node" func="cnt" op="equ" val="5">
                        <dgm:choose name="Name239">
                          <dgm:if name="Name240" axis="ch ch" ptType="node node" st="3 1" cnt="1 0" func="cnt" op="equ" val="1">
                            <dgm:alg type="cycle">
                              <dgm:param type="ctrShpMap" val="fNode"/>
                              <dgm:param type="stAng" val="144"/>
                            </dgm:alg>
                          </dgm:if>
                          <dgm:if name="Name241" axis="ch ch" ptType="node node" st="3 1" cnt="1 0" func="cnt" op="equ" val="2">
                            <dgm:alg type="cycle">
                              <dgm:param type="ctrShpMap" val="fNode"/>
                              <dgm:param type="stAng" val="99"/>
                              <dgm:param type="spanAng" val="90"/>
                            </dgm:alg>
                          </dgm:if>
                          <dgm:else name="Name242">
                            <dgm:alg type="cycle">
                              <dgm:param type="ctrShpMap" val="fNode"/>
                              <dgm:param type="stAng" val="0"/>
                              <dgm:param type="spanAng" val="360"/>
                            </dgm:alg>
                          </dgm:else>
                        </dgm:choose>
                      </dgm:if>
                      <dgm:if name="Name243" axis="ch" ptType="node" func="cnt" op="equ" val="6">
                        <dgm:choose name="Name244">
                          <dgm:if name="Name245" axis="ch ch" ptType="node node" st="3 1" cnt="1 0" func="cnt" op="equ" val="1">
                            <dgm:alg type="cycle">
                              <dgm:param type="ctrShpMap" val="fNode"/>
                              <dgm:param type="stAng" val="120"/>
                            </dgm:alg>
                          </dgm:if>
                          <dgm:if name="Name246" axis="ch ch" ptType="node node" st="3 1" cnt="1 0" func="cnt" op="equ" val="2">
                            <dgm:alg type="cycle">
                              <dgm:param type="ctrShpMap" val="fNode"/>
                              <dgm:param type="stAng" val="75"/>
                              <dgm:param type="spanAng" val="90"/>
                            </dgm:alg>
                          </dgm:if>
                          <dgm:else name="Name247">
                            <dgm:alg type="cycle">
                              <dgm:param type="ctrShpMap" val="fNode"/>
                              <dgm:param type="stAng" val="0"/>
                              <dgm:param type="spanAng" val="360"/>
                            </dgm:alg>
                          </dgm:else>
                        </dgm:choose>
                      </dgm:if>
                      <dgm:if name="Name248" axis="ch" ptType="node" func="cnt" op="gte" val="7">
                        <dgm:choose name="Name249">
                          <dgm:if name="Name250" axis="ch ch" ptType="node node" st="3 1" cnt="1 0" func="cnt" op="equ" val="1">
                            <dgm:alg type="cycle">
                              <dgm:param type="ctrShpMap" val="fNode"/>
                              <dgm:param type="stAng" val="102"/>
                            </dgm:alg>
                          </dgm:if>
                          <dgm:if name="Name251" axis="ch ch" ptType="node node" st="3 1" cnt="1 0" func="cnt" op="equ" val="2">
                            <dgm:alg type="cycle">
                              <dgm:param type="ctrShpMap" val="fNode"/>
                              <dgm:param type="stAng" val="57"/>
                              <dgm:param type="spanAng" val="90"/>
                            </dgm:alg>
                          </dgm:if>
                          <dgm:else name="Name252">
                            <dgm:alg type="cycle">
                              <dgm:param type="ctrShpMap" val="fNode"/>
                              <dgm:param type="stAng" val="0"/>
                              <dgm:param type="spanAng" val="360"/>
                            </dgm:alg>
                          </dgm:else>
                        </dgm:choose>
                      </dgm:if>
                      <dgm:else name="Name253"/>
                    </dgm:choose>
                  </dgm:if>
                  <dgm:else name="Name254">
                    <dgm:choose name="Name255">
                      <dgm:if name="Name256" axis="ch" ptType="node" func="cnt" op="equ" val="3">
                        <dgm:choose name="Name257">
                          <dgm:if name="Name258" axis="ch ch" ptType="node node" st="3 1" cnt="1 0" func="cnt" op="equ" val="1">
                            <dgm:alg type="cycle">
                              <dgm:param type="ctrShpMap" val="fNode"/>
                              <dgm:param type="stAng" val="120"/>
                              <dgm:param type="horzAlign" val="r"/>
                              <dgm:param type="vertAlign" val="b"/>
                            </dgm:alg>
                          </dgm:if>
                          <dgm:if name="Name259" axis="ch ch" ptType="node node" st="3 1" cnt="1 0" func="cnt" op="equ" val="2">
                            <dgm:alg type="cycle">
                              <dgm:param type="ctrShpMap" val="fNode"/>
                              <dgm:param type="stAng" val="165"/>
                              <dgm:param type="spanAng" val="-90"/>
                              <dgm:param type="horzAlign" val="r"/>
                              <dgm:param type="vertAlign" val="b"/>
                            </dgm:alg>
                          </dgm:if>
                          <dgm:else name="Name260">
                            <dgm:alg type="cycle">
                              <dgm:param type="ctrShpMap" val="fNode"/>
                              <dgm:param type="stAng" val="210"/>
                              <dgm:param type="spanAng" val="-180"/>
                            </dgm:alg>
                          </dgm:else>
                        </dgm:choose>
                      </dgm:if>
                      <dgm:if name="Name261" axis="ch" ptType="node" func="cnt" op="equ" val="4">
                        <dgm:choose name="Name262">
                          <dgm:if name="Name263" axis="ch ch" ptType="node node" st="3 1" cnt="1 0" func="cnt" op="equ" val="1">
                            <dgm:alg type="cycle">
                              <dgm:param type="ctrShpMap" val="fNode"/>
                              <dgm:param type="stAng" val="180"/>
                            </dgm:alg>
                          </dgm:if>
                          <dgm:if name="Name264" axis="ch ch" ptType="node node" st="3 1" cnt="1 0" func="cnt" op="equ" val="2">
                            <dgm:alg type="cycle">
                              <dgm:param type="ctrShpMap" val="fNode"/>
                              <dgm:param type="stAng" val="225"/>
                              <dgm:param type="spanAng" val="-90"/>
                            </dgm:alg>
                          </dgm:if>
                          <dgm:else name="Name265">
                            <dgm:alg type="cycle">
                              <dgm:param type="ctrShpMap" val="fNode"/>
                              <dgm:param type="stAng" val="247.5"/>
                              <dgm:param type="spanAng" val="-135"/>
                            </dgm:alg>
                          </dgm:else>
                        </dgm:choose>
                      </dgm:if>
                      <dgm:if name="Name266" axis="ch" ptType="node" func="cnt" op="equ" val="5">
                        <dgm:choose name="Name267">
                          <dgm:if name="Name268" axis="ch ch" ptType="node node" st="3 1" cnt="1 0" func="cnt" op="equ" val="1">
                            <dgm:alg type="cycle">
                              <dgm:param type="ctrShpMap" val="fNode"/>
                              <dgm:param type="stAng" val="216"/>
                            </dgm:alg>
                          </dgm:if>
                          <dgm:if name="Name269" axis="ch ch" ptType="node node" st="3 1" cnt="1 0" func="cnt" op="equ" val="2">
                            <dgm:alg type="cycle">
                              <dgm:param type="ctrShpMap" val="fNode"/>
                              <dgm:param type="stAng" val="261"/>
                              <dgm:param type="spanAng" val="-90"/>
                            </dgm:alg>
                          </dgm:if>
                          <dgm:else name="Name270">
                            <dgm:alg type="cycle">
                              <dgm:param type="ctrShpMap" val="fNode"/>
                              <dgm:param type="stAng" val="0"/>
                              <dgm:param type="spanAng" val="-360"/>
                            </dgm:alg>
                          </dgm:else>
                        </dgm:choose>
                      </dgm:if>
                      <dgm:if name="Name271" axis="ch" ptType="node" func="cnt" op="equ" val="6">
                        <dgm:choose name="Name272">
                          <dgm:if name="Name273" axis="ch ch" ptType="node node" st="3 1" cnt="1 0" func="cnt" op="equ" val="1">
                            <dgm:alg type="cycle">
                              <dgm:param type="ctrShpMap" val="fNode"/>
                              <dgm:param type="stAng" val="240"/>
                            </dgm:alg>
                          </dgm:if>
                          <dgm:if name="Name274" axis="ch ch" ptType="node node" st="3 1" cnt="1 0" func="cnt" op="equ" val="2">
                            <dgm:alg type="cycle">
                              <dgm:param type="ctrShpMap" val="fNode"/>
                              <dgm:param type="stAng" val="285"/>
                              <dgm:param type="spanAng" val="-90"/>
                            </dgm:alg>
                          </dgm:if>
                          <dgm:else name="Name275">
                            <dgm:alg type="cycle">
                              <dgm:param type="ctrShpMap" val="fNode"/>
                              <dgm:param type="stAng" val="0"/>
                              <dgm:param type="spanAng" val="-360"/>
                            </dgm:alg>
                          </dgm:else>
                        </dgm:choose>
                      </dgm:if>
                      <dgm:if name="Name276" axis="ch" ptType="node" func="cnt" op="gte" val="7">
                        <dgm:choose name="Name277">
                          <dgm:if name="Name278" axis="ch ch" ptType="node node" st="3 1" cnt="1 0" func="cnt" op="equ" val="1">
                            <dgm:alg type="cycle">
                              <dgm:param type="ctrShpMap" val="fNode"/>
                              <dgm:param type="stAng" val="257"/>
                            </dgm:alg>
                          </dgm:if>
                          <dgm:if name="Name279" axis="ch ch" ptType="node node" st="3 1" cnt="1 0" func="cnt" op="equ" val="2">
                            <dgm:alg type="cycle">
                              <dgm:param type="ctrShpMap" val="fNode"/>
                              <dgm:param type="stAng" val="302"/>
                              <dgm:param type="spanAng" val="-90"/>
                            </dgm:alg>
                          </dgm:if>
                          <dgm:else name="Name280">
                            <dgm:alg type="cycle">
                              <dgm:param type="ctrShpMap" val="fNode"/>
                              <dgm:param type="stAng" val="0"/>
                              <dgm:param type="spanAng" val="-360"/>
                            </dgm:alg>
                          </dgm:else>
                        </dgm:choose>
                      </dgm:if>
                      <dgm:else name="Name281"/>
                    </dgm:choose>
                  </dgm:else>
                </dgm:choose>
                <dgm:shape xmlns:r="http://schemas.openxmlformats.org/officeDocument/2006/relationships" r:blip="">
                  <dgm:adjLst/>
                </dgm:shape>
                <dgm:presOf/>
                <dgm:constrLst>
                  <dgm:constr type="sp" refType="w" fact="0.1"/>
                  <dgm:constr type="sibSp" refType="w" fact="0.1"/>
                </dgm:constrLst>
                <dgm:forEach name="Name282" axis="ch" ptType="node" st="3" cnt="1">
                  <dgm:layoutNode name="childCenter3"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83" axis="ch">
                    <dgm:forEach name="Name284" axis="self" ptType="parTrans">
                      <dgm:layoutNode name="Name285">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86" axis="self" ptType="node">
                      <dgm:layoutNode name="text3"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87" axis="ch" ptType="parTrans" st="3" cnt="1">
                <dgm:layoutNode name="Name288">
                  <dgm:alg type="conn">
                    <dgm:param type="dim" val="1D"/>
                    <dgm:param type="begPts" val="auto"/>
                    <dgm:param type="endPts" val="auto"/>
                    <dgm:param type="endSty" val="noArr"/>
                    <dgm:param type="srcNode" val="textCenter"/>
                    <dgm:param type="dstNode" val="childCenter3"/>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89"/>
          </dgm:choose>
          <dgm:choose name="Name290">
            <dgm:if name="Name291" axis="ch" ptType="node" func="cnt" op="gte" val="4">
              <dgm:layoutNode name="cycle_4">
                <dgm:choose name="Name292">
                  <dgm:if name="Name293" func="var" arg="dir" op="equ" val="norm">
                    <dgm:choose name="Name294">
                      <dgm:if name="Name295" axis="ch" ptType="node" func="cnt" op="equ" val="4">
                        <dgm:choose name="Name296">
                          <dgm:if name="Name297" axis="ch ch" ptType="node node" st="4 1" cnt="1 0" func="cnt" op="equ" val="1">
                            <dgm:alg type="cycle">
                              <dgm:param type="ctrShpMap" val="fNode"/>
                              <dgm:param type="stAng" val="270"/>
                            </dgm:alg>
                          </dgm:if>
                          <dgm:if name="Name298" axis="ch ch" ptType="node node" st="4 1" cnt="1 0" func="cnt" op="equ" val="2">
                            <dgm:alg type="cycle">
                              <dgm:param type="ctrShpMap" val="fNode"/>
                              <dgm:param type="stAng" val="225"/>
                              <dgm:param type="spanAng" val="90"/>
                            </dgm:alg>
                          </dgm:if>
                          <dgm:else name="Name299">
                            <dgm:alg type="cycle">
                              <dgm:param type="ctrShpMap" val="fNode"/>
                              <dgm:param type="stAng" val="202.5"/>
                              <dgm:param type="spanAng" val="135"/>
                            </dgm:alg>
                          </dgm:else>
                        </dgm:choose>
                      </dgm:if>
                      <dgm:if name="Name300" axis="ch" ptType="node" func="cnt" op="equ" val="5">
                        <dgm:choose name="Name301">
                          <dgm:if name="Name302" axis="ch ch" ptType="node node" st="4 1" cnt="1 0" func="cnt" op="equ" val="1">
                            <dgm:alg type="cycle">
                              <dgm:param type="ctrShpMap" val="fNode"/>
                              <dgm:param type="stAng" val="216"/>
                            </dgm:alg>
                          </dgm:if>
                          <dgm:if name="Name303" axis="ch ch" ptType="node node" st="4 1" cnt="1 0" func="cnt" op="equ" val="2">
                            <dgm:alg type="cycle">
                              <dgm:param type="ctrShpMap" val="fNode"/>
                              <dgm:param type="stAng" val="171"/>
                              <dgm:param type="spanAng" val="90"/>
                            </dgm:alg>
                          </dgm:if>
                          <dgm:else name="Name304">
                            <dgm:alg type="cycle">
                              <dgm:param type="ctrShpMap" val="fNode"/>
                              <dgm:param type="stAng" val="0"/>
                              <dgm:param type="spanAng" val="360"/>
                            </dgm:alg>
                          </dgm:else>
                        </dgm:choose>
                      </dgm:if>
                      <dgm:if name="Name305" axis="ch" ptType="node" func="cnt" op="equ" val="6">
                        <dgm:choose name="Name306">
                          <dgm:if name="Name307" axis="ch ch" ptType="node node" st="4 1" cnt="1 0" func="cnt" op="equ" val="1">
                            <dgm:alg type="cycle">
                              <dgm:param type="ctrShpMap" val="fNode"/>
                              <dgm:param type="stAng" val="180"/>
                            </dgm:alg>
                          </dgm:if>
                          <dgm:if name="Name308" axis="ch ch" ptType="node node" st="4 1" cnt="1 0" func="cnt" op="equ" val="2">
                            <dgm:alg type="cycle">
                              <dgm:param type="ctrShpMap" val="fNode"/>
                              <dgm:param type="stAng" val="135"/>
                              <dgm:param type="spanAng" val="90"/>
                            </dgm:alg>
                          </dgm:if>
                          <dgm:else name="Name309">
                            <dgm:alg type="cycle">
                              <dgm:param type="ctrShpMap" val="fNode"/>
                              <dgm:param type="stAng" val="0"/>
                              <dgm:param type="spanAng" val="360"/>
                            </dgm:alg>
                          </dgm:else>
                        </dgm:choose>
                      </dgm:if>
                      <dgm:if name="Name310" axis="ch" ptType="node" func="cnt" op="gte" val="7">
                        <dgm:choose name="Name311">
                          <dgm:if name="Name312" axis="ch ch" ptType="node node" st="4 1" cnt="1 0" func="cnt" op="equ" val="1">
                            <dgm:alg type="cycle">
                              <dgm:param type="ctrShpMap" val="fNode"/>
                              <dgm:param type="stAng" val="154"/>
                            </dgm:alg>
                          </dgm:if>
                          <dgm:if name="Name313" axis="ch ch" ptType="node node" st="4 1" cnt="1 0" func="cnt" op="equ" val="2">
                            <dgm:alg type="cycle">
                              <dgm:param type="ctrShpMap" val="fNode"/>
                              <dgm:param type="stAng" val="109"/>
                              <dgm:param type="spanAng" val="90"/>
                            </dgm:alg>
                          </dgm:if>
                          <dgm:else name="Name314">
                            <dgm:alg type="cycle">
                              <dgm:param type="ctrShpMap" val="fNode"/>
                              <dgm:param type="stAng" val="0"/>
                              <dgm:param type="spanAng" val="360"/>
                            </dgm:alg>
                          </dgm:else>
                        </dgm:choose>
                      </dgm:if>
                      <dgm:else name="Name315"/>
                    </dgm:choose>
                  </dgm:if>
                  <dgm:else name="Name316">
                    <dgm:choose name="Name317">
                      <dgm:if name="Name318" axis="ch" ptType="node" func="cnt" op="equ" val="4">
                        <dgm:choose name="Name319">
                          <dgm:if name="Name320" axis="ch ch" ptType="node node" st="4 1" cnt="1 0" func="cnt" op="equ" val="1">
                            <dgm:alg type="cycle">
                              <dgm:param type="ctrShpMap" val="fNode"/>
                              <dgm:param type="stAng" val="90"/>
                            </dgm:alg>
                          </dgm:if>
                          <dgm:if name="Name321" axis="ch ch" ptType="node node" st="4 1" cnt="1 0" func="cnt" op="equ" val="2">
                            <dgm:alg type="cycle">
                              <dgm:param type="ctrShpMap" val="fNode"/>
                              <dgm:param type="stAng" val="135"/>
                              <dgm:param type="spanAng" val="-90"/>
                            </dgm:alg>
                          </dgm:if>
                          <dgm:else name="Name322">
                            <dgm:alg type="cycle">
                              <dgm:param type="ctrShpMap" val="fNode"/>
                              <dgm:param type="stAng" val="157.5"/>
                              <dgm:param type="spanAng" val="-135"/>
                            </dgm:alg>
                          </dgm:else>
                        </dgm:choose>
                      </dgm:if>
                      <dgm:if name="Name323" axis="ch" ptType="node" func="cnt" op="equ" val="5">
                        <dgm:choose name="Name324">
                          <dgm:if name="Name325" axis="ch ch" ptType="node node" st="4 1" cnt="1 0" func="cnt" op="equ" val="1">
                            <dgm:alg type="cycle">
                              <dgm:param type="ctrShpMap" val="fNode"/>
                              <dgm:param type="stAng" val="144"/>
                            </dgm:alg>
                          </dgm:if>
                          <dgm:if name="Name326" axis="ch ch" ptType="node node" st="4 1" cnt="1 0" func="cnt" op="equ" val="2">
                            <dgm:alg type="cycle">
                              <dgm:param type="ctrShpMap" val="fNode"/>
                              <dgm:param type="stAng" val="189"/>
                              <dgm:param type="spanAng" val="-90"/>
                            </dgm:alg>
                          </dgm:if>
                          <dgm:else name="Name327">
                            <dgm:alg type="cycle">
                              <dgm:param type="ctrShpMap" val="fNode"/>
                              <dgm:param type="stAng" val="0"/>
                              <dgm:param type="spanAng" val="-360"/>
                            </dgm:alg>
                          </dgm:else>
                        </dgm:choose>
                      </dgm:if>
                      <dgm:if name="Name328" axis="ch" ptType="node" func="cnt" op="equ" val="6">
                        <dgm:choose name="Name329">
                          <dgm:if name="Name330" axis="ch ch" ptType="node node" st="4 1" cnt="1 0" func="cnt" op="equ" val="1">
                            <dgm:alg type="cycle">
                              <dgm:param type="ctrShpMap" val="fNode"/>
                              <dgm:param type="stAng" val="180"/>
                            </dgm:alg>
                          </dgm:if>
                          <dgm:if name="Name331" axis="ch ch" ptType="node node" st="4 1" cnt="1 0" func="cnt" op="equ" val="2">
                            <dgm:alg type="cycle">
                              <dgm:param type="ctrShpMap" val="fNode"/>
                              <dgm:param type="stAng" val="225"/>
                              <dgm:param type="spanAng" val="-90"/>
                            </dgm:alg>
                          </dgm:if>
                          <dgm:else name="Name332">
                            <dgm:alg type="cycle">
                              <dgm:param type="ctrShpMap" val="fNode"/>
                              <dgm:param type="stAng" val="0"/>
                              <dgm:param type="spanAng" val="-360"/>
                            </dgm:alg>
                          </dgm:else>
                        </dgm:choose>
                      </dgm:if>
                      <dgm:if name="Name333" axis="ch" ptType="node" func="cnt" op="gte" val="7">
                        <dgm:choose name="Name334">
                          <dgm:if name="Name335" axis="ch ch" ptType="node node" st="4 1" cnt="1 0" func="cnt" op="equ" val="1">
                            <dgm:alg type="cycle">
                              <dgm:param type="ctrShpMap" val="fNode"/>
                              <dgm:param type="stAng" val="205"/>
                            </dgm:alg>
                          </dgm:if>
                          <dgm:if name="Name336" axis="ch ch" ptType="node node" st="4 1" cnt="1 0" func="cnt" op="equ" val="2">
                            <dgm:alg type="cycle">
                              <dgm:param type="ctrShpMap" val="fNode"/>
                              <dgm:param type="stAng" val="250"/>
                              <dgm:param type="spanAng" val="-90"/>
                            </dgm:alg>
                          </dgm:if>
                          <dgm:else name="Name337">
                            <dgm:alg type="cycle">
                              <dgm:param type="ctrShpMap" val="fNode"/>
                              <dgm:param type="stAng" val="0"/>
                              <dgm:param type="spanAng" val="-360"/>
                            </dgm:alg>
                          </dgm:else>
                        </dgm:choose>
                      </dgm:if>
                      <dgm:else name="Name338"/>
                    </dgm:choose>
                  </dgm:else>
                </dgm:choose>
                <dgm:shape xmlns:r="http://schemas.openxmlformats.org/officeDocument/2006/relationships" r:blip="">
                  <dgm:adjLst/>
                </dgm:shape>
                <dgm:presOf/>
                <dgm:constrLst>
                  <dgm:constr type="sp" refType="w" fact="0.1"/>
                  <dgm:constr type="sibSp" refType="w" fact="0.1"/>
                </dgm:constrLst>
                <dgm:forEach name="Name339" axis="ch" ptType="node" st="4" cnt="1">
                  <dgm:layoutNode name="childCenter4"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40" axis="ch">
                    <dgm:forEach name="Name341" axis="self" ptType="parTrans">
                      <dgm:layoutNode name="Name342">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43" axis="self" ptType="node">
                      <dgm:layoutNode name="text4"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44" axis="ch" ptType="parTrans" st="4" cnt="1">
                <dgm:layoutNode name="Name345">
                  <dgm:alg type="conn">
                    <dgm:param type="dim" val="1D"/>
                    <dgm:param type="begPts" val="auto"/>
                    <dgm:param type="endPts" val="auto"/>
                    <dgm:param type="endSty" val="noArr"/>
                    <dgm:param type="srcNode" val="textCenter"/>
                    <dgm:param type="dstNode" val="childCenter4"/>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46"/>
          </dgm:choose>
          <dgm:choose name="Name347">
            <dgm:if name="Name348" axis="ch" ptType="node" func="cnt" op="gte" val="5">
              <dgm:layoutNode name="cycle_5">
                <dgm:choose name="Name349">
                  <dgm:if name="Name350" func="var" arg="dir" op="equ" val="norm">
                    <dgm:choose name="Name351">
                      <dgm:if name="Name352" axis="ch" ptType="node" func="cnt" op="equ" val="5">
                        <dgm:choose name="Name353">
                          <dgm:if name="Name354" axis="ch ch" ptType="node node" st="5 1" cnt="1 0" func="cnt" op="equ" val="1">
                            <dgm:alg type="cycle">
                              <dgm:param type="ctrShpMap" val="fNode"/>
                              <dgm:param type="stAng" val="288"/>
                            </dgm:alg>
                          </dgm:if>
                          <dgm:if name="Name355" axis="ch ch" ptType="node node" st="5 1" cnt="1 0" func="cnt" op="equ" val="2">
                            <dgm:alg type="cycle">
                              <dgm:param type="ctrShpMap" val="fNode"/>
                              <dgm:param type="stAng" val="243"/>
                              <dgm:param type="spanAng" val="90"/>
                            </dgm:alg>
                          </dgm:if>
                          <dgm:else name="Name356">
                            <dgm:alg type="cycle">
                              <dgm:param type="ctrShpMap" val="fNode"/>
                              <dgm:param type="stAng" val="0"/>
                              <dgm:param type="spanAng" val="360"/>
                            </dgm:alg>
                          </dgm:else>
                        </dgm:choose>
                      </dgm:if>
                      <dgm:if name="Name357" axis="ch" ptType="node" func="cnt" op="equ" val="6">
                        <dgm:choose name="Name358">
                          <dgm:if name="Name359" axis="ch ch" ptType="node node" st="5 1" cnt="1 0" func="cnt" op="equ" val="1">
                            <dgm:alg type="cycle">
                              <dgm:param type="ctrShpMap" val="fNode"/>
                              <dgm:param type="stAng" val="240"/>
                            </dgm:alg>
                          </dgm:if>
                          <dgm:if name="Name360" axis="ch ch" ptType="node node" st="5 1" cnt="1 0" func="cnt" op="equ" val="2">
                            <dgm:alg type="cycle">
                              <dgm:param type="ctrShpMap" val="fNode"/>
                              <dgm:param type="stAng" val="195"/>
                              <dgm:param type="spanAng" val="90"/>
                            </dgm:alg>
                          </dgm:if>
                          <dgm:else name="Name361">
                            <dgm:alg type="cycle">
                              <dgm:param type="ctrShpMap" val="fNode"/>
                              <dgm:param type="stAng" val="0"/>
                              <dgm:param type="spanAng" val="360"/>
                            </dgm:alg>
                          </dgm:else>
                        </dgm:choose>
                      </dgm:if>
                      <dgm:if name="Name362" axis="ch" ptType="node" func="cnt" op="gte" val="7">
                        <dgm:choose name="Name363">
                          <dgm:if name="Name364" axis="ch ch" ptType="node node" st="5 1" cnt="1 0" func="cnt" op="equ" val="1">
                            <dgm:alg type="cycle">
                              <dgm:param type="ctrShpMap" val="fNode"/>
                              <dgm:param type="stAng" val="205"/>
                            </dgm:alg>
                          </dgm:if>
                          <dgm:if name="Name365" axis="ch ch" ptType="node node" st="5 1" cnt="1 0" func="cnt" op="equ" val="2">
                            <dgm:alg type="cycle">
                              <dgm:param type="ctrShpMap" val="fNode"/>
                              <dgm:param type="stAng" val="160"/>
                              <dgm:param type="spanAng" val="90"/>
                            </dgm:alg>
                          </dgm:if>
                          <dgm:else name="Name366">
                            <dgm:alg type="cycle">
                              <dgm:param type="ctrShpMap" val="fNode"/>
                              <dgm:param type="stAng" val="0"/>
                              <dgm:param type="spanAng" val="360"/>
                            </dgm:alg>
                          </dgm:else>
                        </dgm:choose>
                      </dgm:if>
                      <dgm:else name="Name367"/>
                    </dgm:choose>
                  </dgm:if>
                  <dgm:else name="Name368">
                    <dgm:choose name="Name369">
                      <dgm:if name="Name370" axis="ch" ptType="node" func="cnt" op="equ" val="5">
                        <dgm:choose name="Name371">
                          <dgm:if name="Name372" axis="ch ch" ptType="node node" st="5 1" cnt="1 0" func="cnt" op="equ" val="1">
                            <dgm:alg type="cycle">
                              <dgm:param type="ctrShpMap" val="fNode"/>
                              <dgm:param type="stAng" val="72"/>
                            </dgm:alg>
                          </dgm:if>
                          <dgm:if name="Name373" axis="ch ch" ptType="node node" st="5 1" cnt="1 0" func="cnt" op="equ" val="2">
                            <dgm:alg type="cycle">
                              <dgm:param type="ctrShpMap" val="fNode"/>
                              <dgm:param type="stAng" val="117"/>
                              <dgm:param type="spanAng" val="-90"/>
                            </dgm:alg>
                          </dgm:if>
                          <dgm:else name="Name374">
                            <dgm:alg type="cycle">
                              <dgm:param type="ctrShpMap" val="fNode"/>
                              <dgm:param type="stAng" val="0"/>
                              <dgm:param type="spanAng" val="-360"/>
                            </dgm:alg>
                          </dgm:else>
                        </dgm:choose>
                      </dgm:if>
                      <dgm:if name="Name375" axis="ch" ptType="node" func="cnt" op="equ" val="6">
                        <dgm:choose name="Name376">
                          <dgm:if name="Name377" axis="ch ch" ptType="node node" st="5 1" cnt="1 0" func="cnt" op="equ" val="1">
                            <dgm:alg type="cycle">
                              <dgm:param type="ctrShpMap" val="fNode"/>
                              <dgm:param type="stAng" val="120"/>
                            </dgm:alg>
                          </dgm:if>
                          <dgm:if name="Name378" axis="ch ch" ptType="node node" st="5 1" cnt="1 0" func="cnt" op="equ" val="2">
                            <dgm:alg type="cycle">
                              <dgm:param type="ctrShpMap" val="fNode"/>
                              <dgm:param type="stAng" val="165"/>
                              <dgm:param type="spanAng" val="-90"/>
                            </dgm:alg>
                          </dgm:if>
                          <dgm:else name="Name379">
                            <dgm:alg type="cycle">
                              <dgm:param type="ctrShpMap" val="fNode"/>
                              <dgm:param type="stAng" val="0"/>
                              <dgm:param type="spanAng" val="-360"/>
                            </dgm:alg>
                          </dgm:else>
                        </dgm:choose>
                      </dgm:if>
                      <dgm:if name="Name380" axis="ch" ptType="node" func="cnt" op="gte" val="7">
                        <dgm:choose name="Name381">
                          <dgm:if name="Name382" axis="ch ch" ptType="node node" st="5 1" cnt="1 0" func="cnt" op="equ" val="1">
                            <dgm:alg type="cycle">
                              <dgm:param type="ctrShpMap" val="fNode"/>
                              <dgm:param type="stAng" val="154"/>
                            </dgm:alg>
                          </dgm:if>
                          <dgm:if name="Name383" axis="ch ch" ptType="node node" st="5 1" cnt="1 0" func="cnt" op="equ" val="2">
                            <dgm:alg type="cycle">
                              <dgm:param type="ctrShpMap" val="fNode"/>
                              <dgm:param type="stAng" val="199"/>
                              <dgm:param type="spanAng" val="-90"/>
                            </dgm:alg>
                          </dgm:if>
                          <dgm:else name="Name384">
                            <dgm:alg type="cycle">
                              <dgm:param type="ctrShpMap" val="fNode"/>
                              <dgm:param type="stAng" val="0"/>
                              <dgm:param type="spanAng" val="-360"/>
                            </dgm:alg>
                          </dgm:else>
                        </dgm:choose>
                      </dgm:if>
                      <dgm:else name="Name385"/>
                    </dgm:choose>
                  </dgm:else>
                </dgm:choose>
                <dgm:shape xmlns:r="http://schemas.openxmlformats.org/officeDocument/2006/relationships" r:blip="">
                  <dgm:adjLst/>
                </dgm:shape>
                <dgm:presOf/>
                <dgm:constrLst>
                  <dgm:constr type="sp" refType="w" fact="0.1"/>
                  <dgm:constr type="sibSp" refType="w" fact="0.1"/>
                </dgm:constrLst>
                <dgm:forEach name="Name386" axis="ch" ptType="node" st="5" cnt="1">
                  <dgm:layoutNode name="childCenter5"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87" axis="ch">
                    <dgm:forEach name="Name388" axis="self" ptType="parTrans">
                      <dgm:layoutNode name="Name38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90" axis="self" ptType="node">
                      <dgm:layoutNode name="text5"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91" axis="ch" ptType="parTrans" st="5" cnt="1">
                <dgm:layoutNode name="Name392">
                  <dgm:alg type="conn">
                    <dgm:param type="dim" val="1D"/>
                    <dgm:param type="begPts" val="auto"/>
                    <dgm:param type="endPts" val="auto"/>
                    <dgm:param type="endSty" val="noArr"/>
                    <dgm:param type="srcNode" val="textCenter"/>
                    <dgm:param type="dstNode" val="childCenter5"/>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93"/>
          </dgm:choose>
          <dgm:choose name="Name394">
            <dgm:if name="Name395" axis="ch" ptType="node" func="cnt" op="gte" val="6">
              <dgm:layoutNode name="cycle_6">
                <dgm:choose name="Name396">
                  <dgm:if name="Name397" func="var" arg="dir" op="equ" val="norm">
                    <dgm:choose name="Name398">
                      <dgm:if name="Name399" axis="ch" ptType="node" func="cnt" op="equ" val="6">
                        <dgm:choose name="Name400">
                          <dgm:if name="Name401" axis="ch ch" ptType="node node" st="6 1" cnt="1 0" func="cnt" op="equ" val="1">
                            <dgm:alg type="cycle">
                              <dgm:param type="ctrShpMap" val="fNode"/>
                              <dgm:param type="stAng" val="300"/>
                            </dgm:alg>
                          </dgm:if>
                          <dgm:if name="Name402" axis="ch ch" ptType="node node" st="6 1" cnt="1 0" func="cnt" op="equ" val="2">
                            <dgm:alg type="cycle">
                              <dgm:param type="ctrShpMap" val="fNode"/>
                              <dgm:param type="stAng" val="255"/>
                              <dgm:param type="spanAng" val="90"/>
                            </dgm:alg>
                          </dgm:if>
                          <dgm:else name="Name403">
                            <dgm:alg type="cycle">
                              <dgm:param type="ctrShpMap" val="fNode"/>
                              <dgm:param type="stAng" val="0"/>
                              <dgm:param type="spanAng" val="360"/>
                            </dgm:alg>
                          </dgm:else>
                        </dgm:choose>
                      </dgm:if>
                      <dgm:if name="Name404" axis="ch" ptType="node" func="cnt" op="gte" val="7">
                        <dgm:choose name="Name405">
                          <dgm:if name="Name406" axis="ch ch" ptType="node node" st="6 1" cnt="1 0" func="cnt" op="equ" val="1">
                            <dgm:alg type="cycle">
                              <dgm:param type="ctrShpMap" val="fNode"/>
                              <dgm:param type="stAng" val="257"/>
                            </dgm:alg>
                          </dgm:if>
                          <dgm:if name="Name407" axis="ch ch" ptType="node node" st="6 1" cnt="1 0" func="cnt" op="equ" val="2">
                            <dgm:alg type="cycle">
                              <dgm:param type="ctrShpMap" val="fNode"/>
                              <dgm:param type="stAng" val="212"/>
                              <dgm:param type="spanAng" val="90"/>
                            </dgm:alg>
                          </dgm:if>
                          <dgm:else name="Name408">
                            <dgm:alg type="cycle">
                              <dgm:param type="ctrShpMap" val="fNode"/>
                              <dgm:param type="stAng" val="0"/>
                              <dgm:param type="spanAng" val="360"/>
                            </dgm:alg>
                          </dgm:else>
                        </dgm:choose>
                      </dgm:if>
                      <dgm:else name="Name409"/>
                    </dgm:choose>
                  </dgm:if>
                  <dgm:else name="Name410">
                    <dgm:choose name="Name411">
                      <dgm:if name="Name412" axis="ch" ptType="node" func="cnt" op="equ" val="6">
                        <dgm:choose name="Name413">
                          <dgm:if name="Name414" axis="ch ch" ptType="node node" st="6 1" cnt="1 0" func="cnt" op="equ" val="1">
                            <dgm:alg type="cycle">
                              <dgm:param type="ctrShpMap" val="fNode"/>
                              <dgm:param type="stAng" val="60"/>
                            </dgm:alg>
                          </dgm:if>
                          <dgm:if name="Name415" axis="ch ch" ptType="node node" st="6 1" cnt="1 0" func="cnt" op="equ" val="2">
                            <dgm:alg type="cycle">
                              <dgm:param type="ctrShpMap" val="fNode"/>
                              <dgm:param type="stAng" val="105"/>
                              <dgm:param type="spanAng" val="-90"/>
                            </dgm:alg>
                          </dgm:if>
                          <dgm:else name="Name416">
                            <dgm:alg type="cycle">
                              <dgm:param type="ctrShpMap" val="fNode"/>
                              <dgm:param type="stAng" val="0"/>
                              <dgm:param type="spanAng" val="-360"/>
                            </dgm:alg>
                          </dgm:else>
                        </dgm:choose>
                      </dgm:if>
                      <dgm:if name="Name417" axis="ch" ptType="node" func="cnt" op="gte" val="7">
                        <dgm:choose name="Name418">
                          <dgm:if name="Name419" axis="ch ch" ptType="node node" st="6 1" cnt="1 0" func="cnt" op="equ" val="1">
                            <dgm:alg type="cycle">
                              <dgm:param type="ctrShpMap" val="fNode"/>
                              <dgm:param type="stAng" val="102"/>
                            </dgm:alg>
                          </dgm:if>
                          <dgm:if name="Name420" axis="ch ch" ptType="node node" st="6 1" cnt="1 0" func="cnt" op="equ" val="2">
                            <dgm:alg type="cycle">
                              <dgm:param type="ctrShpMap" val="fNode"/>
                              <dgm:param type="stAng" val="147"/>
                              <dgm:param type="spanAng" val="-90"/>
                            </dgm:alg>
                          </dgm:if>
                          <dgm:else name="Name421">
                            <dgm:alg type="cycle">
                              <dgm:param type="ctrShpMap" val="fNode"/>
                              <dgm:param type="stAng" val="0"/>
                              <dgm:param type="spanAng" val="-360"/>
                            </dgm:alg>
                          </dgm:else>
                        </dgm:choose>
                      </dgm:if>
                      <dgm:else name="Name422"/>
                    </dgm:choose>
                  </dgm:else>
                </dgm:choose>
                <dgm:shape xmlns:r="http://schemas.openxmlformats.org/officeDocument/2006/relationships" r:blip="">
                  <dgm:adjLst/>
                </dgm:shape>
                <dgm:presOf/>
                <dgm:constrLst>
                  <dgm:constr type="sp" refType="w" fact="0.1"/>
                  <dgm:constr type="sibSp" refType="w" fact="0.1"/>
                </dgm:constrLst>
                <dgm:forEach name="Name423" axis="ch" ptType="node" st="6" cnt="1">
                  <dgm:layoutNode name="childCenter6"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24" axis="ch">
                    <dgm:forEach name="Name425" axis="self" ptType="parTrans">
                      <dgm:layoutNode name="Name42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27" axis="self" ptType="node">
                      <dgm:layoutNode name="text6"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28" axis="ch" ptType="parTrans" st="6" cnt="1">
                <dgm:layoutNode name="Name429">
                  <dgm:alg type="conn">
                    <dgm:param type="dim" val="1D"/>
                    <dgm:param type="begPts" val="auto"/>
                    <dgm:param type="endPts" val="auto"/>
                    <dgm:param type="endSty" val="noArr"/>
                    <dgm:param type="srcNode" val="textCenter"/>
                    <dgm:param type="dstNode" val="childCenter6"/>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30"/>
          </dgm:choose>
          <dgm:choose name="Name431">
            <dgm:if name="Name432" axis="ch" ptType="node" func="cnt" op="gte" val="7">
              <dgm:layoutNode name="cycle_7">
                <dgm:choose name="Name433">
                  <dgm:if name="Name434" func="var" arg="dir" op="equ" val="norm">
                    <dgm:choose name="Name435">
                      <dgm:if name="Name436" axis="ch" ptType="node" func="cnt" op="gte" val="7">
                        <dgm:choose name="Name437">
                          <dgm:if name="Name438" axis="ch ch" ptType="node node" st="7 1" cnt="1 0" func="cnt" op="equ" val="1">
                            <dgm:alg type="cycle">
                              <dgm:param type="ctrShpMap" val="fNode"/>
                              <dgm:param type="stAng" val="308"/>
                            </dgm:alg>
                          </dgm:if>
                          <dgm:if name="Name439" axis="ch ch" ptType="node node" st="7 1" cnt="1 0" func="cnt" op="equ" val="2">
                            <dgm:alg type="cycle">
                              <dgm:param type="ctrShpMap" val="fNode"/>
                              <dgm:param type="stAng" val="263"/>
                              <dgm:param type="spanAng" val="90"/>
                            </dgm:alg>
                          </dgm:if>
                          <dgm:else name="Name440">
                            <dgm:alg type="cycle">
                              <dgm:param type="ctrShpMap" val="fNode"/>
                              <dgm:param type="stAng" val="0"/>
                              <dgm:param type="spanAng" val="360"/>
                            </dgm:alg>
                          </dgm:else>
                        </dgm:choose>
                      </dgm:if>
                      <dgm:else name="Name441"/>
                    </dgm:choose>
                  </dgm:if>
                  <dgm:else name="Name442">
                    <dgm:choose name="Name443">
                      <dgm:if name="Name444" axis="ch" ptType="node" func="cnt" op="gte" val="7">
                        <dgm:choose name="Name445">
                          <dgm:if name="Name446" axis="ch ch" ptType="node node" st="7 1" cnt="1 0" func="cnt" op="equ" val="1">
                            <dgm:alg type="cycle">
                              <dgm:param type="ctrShpMap" val="fNode"/>
                              <dgm:param type="stAng" val="51"/>
                            </dgm:alg>
                          </dgm:if>
                          <dgm:if name="Name447" axis="ch ch" ptType="node node" st="7 1" cnt="1 0" func="cnt" op="equ" val="2">
                            <dgm:alg type="cycle">
                              <dgm:param type="ctrShpMap" val="fNode"/>
                              <dgm:param type="stAng" val="96"/>
                              <dgm:param type="spanAng" val="-90"/>
                            </dgm:alg>
                          </dgm:if>
                          <dgm:else name="Name448">
                            <dgm:alg type="cycle">
                              <dgm:param type="ctrShpMap" val="fNode"/>
                              <dgm:param type="stAng" val="0"/>
                              <dgm:param type="spanAng" val="-360"/>
                            </dgm:alg>
                          </dgm:else>
                        </dgm:choose>
                      </dgm:if>
                      <dgm:else name="Name449"/>
                    </dgm:choose>
                  </dgm:else>
                </dgm:choose>
                <dgm:shape xmlns:r="http://schemas.openxmlformats.org/officeDocument/2006/relationships" r:blip="">
                  <dgm:adjLst/>
                </dgm:shape>
                <dgm:presOf/>
                <dgm:constrLst>
                  <dgm:constr type="sp" refType="w" fact="0.1"/>
                  <dgm:constr type="sibSp" refType="w" fact="0.1"/>
                </dgm:constrLst>
                <dgm:forEach name="Name450" axis="ch" ptType="node" st="7" cnt="1">
                  <dgm:layoutNode name="childCenter7"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51" axis="ch">
                    <dgm:forEach name="Name452" axis="self" ptType="parTrans">
                      <dgm:layoutNode name="Name453">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54" axis="self" ptType="node">
                      <dgm:layoutNode name="text7"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55" axis="ch" ptType="parTrans" st="7" cnt="1">
                <dgm:layoutNode name="Name456">
                  <dgm:alg type="conn">
                    <dgm:param type="dim" val="1D"/>
                    <dgm:param type="begPts" val="auto"/>
                    <dgm:param type="endPts" val="auto"/>
                    <dgm:param type="endSty" val="noArr"/>
                    <dgm:param type="srcNode" val="textCenter"/>
                    <dgm:param type="dstNode" val="childCenter7"/>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5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6C3E132-92A1-4FCA-B9B0-71DDC195411D}" type="datetimeFigureOut">
              <a:rPr lang="en-US" smtClean="0"/>
              <a:t>3/26/2020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0ACF14D-2543-4E9A-9FE1-FC5976BD738C}" type="slidenum">
              <a:rPr lang="en-US" smtClean="0"/>
              <a:t>‹#›</a:t>
            </a:fld>
            <a:endParaRPr lang="en-US"/>
          </a:p>
        </p:txBody>
      </p:sp>
    </p:spTree>
    <p:extLst>
      <p:ext uri="{BB962C8B-B14F-4D97-AF65-F5344CB8AC3E}">
        <p14:creationId xmlns:p14="http://schemas.microsoft.com/office/powerpoint/2010/main" val="20901905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0ACF14D-2543-4E9A-9FE1-FC5976BD738C}" type="slidenum">
              <a:rPr lang="en-US" smtClean="0"/>
              <a:t>31</a:t>
            </a:fld>
            <a:endParaRPr lang="en-US"/>
          </a:p>
        </p:txBody>
      </p:sp>
    </p:spTree>
    <p:extLst>
      <p:ext uri="{BB962C8B-B14F-4D97-AF65-F5344CB8AC3E}">
        <p14:creationId xmlns:p14="http://schemas.microsoft.com/office/powerpoint/2010/main" val="23281472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E43DA10-0439-477D-BDA8-D02984EABD44}" type="datetimeFigureOut">
              <a:rPr lang="en-US" smtClean="0"/>
              <a:t>3/26/2020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D08B13-6A2B-4899-876F-36D7FE753A8C}" type="slidenum">
              <a:rPr lang="en-US" smtClean="0"/>
              <a:t>‹#›</a:t>
            </a:fld>
            <a:endParaRPr lang="en-US"/>
          </a:p>
        </p:txBody>
      </p:sp>
    </p:spTree>
    <p:extLst>
      <p:ext uri="{BB962C8B-B14F-4D97-AF65-F5344CB8AC3E}">
        <p14:creationId xmlns:p14="http://schemas.microsoft.com/office/powerpoint/2010/main" val="18152810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E43DA10-0439-477D-BDA8-D02984EABD44}" type="datetimeFigureOut">
              <a:rPr lang="en-US" smtClean="0"/>
              <a:t>3/26/2020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D08B13-6A2B-4899-876F-36D7FE753A8C}" type="slidenum">
              <a:rPr lang="en-US" smtClean="0"/>
              <a:t>‹#›</a:t>
            </a:fld>
            <a:endParaRPr lang="en-US"/>
          </a:p>
        </p:txBody>
      </p:sp>
    </p:spTree>
    <p:extLst>
      <p:ext uri="{BB962C8B-B14F-4D97-AF65-F5344CB8AC3E}">
        <p14:creationId xmlns:p14="http://schemas.microsoft.com/office/powerpoint/2010/main" val="5658852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E43DA10-0439-477D-BDA8-D02984EABD44}" type="datetimeFigureOut">
              <a:rPr lang="en-US" smtClean="0"/>
              <a:t>3/26/2020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D08B13-6A2B-4899-876F-36D7FE753A8C}" type="slidenum">
              <a:rPr lang="en-US" smtClean="0"/>
              <a:t>‹#›</a:t>
            </a:fld>
            <a:endParaRPr lang="en-US"/>
          </a:p>
        </p:txBody>
      </p:sp>
    </p:spTree>
    <p:extLst>
      <p:ext uri="{BB962C8B-B14F-4D97-AF65-F5344CB8AC3E}">
        <p14:creationId xmlns:p14="http://schemas.microsoft.com/office/powerpoint/2010/main" val="36657054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E43DA10-0439-477D-BDA8-D02984EABD44}" type="datetimeFigureOut">
              <a:rPr lang="en-US" smtClean="0"/>
              <a:t>3/26/2020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D08B13-6A2B-4899-876F-36D7FE753A8C}" type="slidenum">
              <a:rPr lang="en-US" smtClean="0"/>
              <a:t>‹#›</a:t>
            </a:fld>
            <a:endParaRPr lang="en-US"/>
          </a:p>
        </p:txBody>
      </p:sp>
    </p:spTree>
    <p:extLst>
      <p:ext uri="{BB962C8B-B14F-4D97-AF65-F5344CB8AC3E}">
        <p14:creationId xmlns:p14="http://schemas.microsoft.com/office/powerpoint/2010/main" val="32273379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E43DA10-0439-477D-BDA8-D02984EABD44}" type="datetimeFigureOut">
              <a:rPr lang="en-US" smtClean="0"/>
              <a:t>3/26/2020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D08B13-6A2B-4899-876F-36D7FE753A8C}" type="slidenum">
              <a:rPr lang="en-US" smtClean="0"/>
              <a:t>‹#›</a:t>
            </a:fld>
            <a:endParaRPr lang="en-US"/>
          </a:p>
        </p:txBody>
      </p:sp>
    </p:spTree>
    <p:extLst>
      <p:ext uri="{BB962C8B-B14F-4D97-AF65-F5344CB8AC3E}">
        <p14:creationId xmlns:p14="http://schemas.microsoft.com/office/powerpoint/2010/main" val="19178725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E43DA10-0439-477D-BDA8-D02984EABD44}" type="datetimeFigureOut">
              <a:rPr lang="en-US" smtClean="0"/>
              <a:t>3/26/2020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5D08B13-6A2B-4899-876F-36D7FE753A8C}" type="slidenum">
              <a:rPr lang="en-US" smtClean="0"/>
              <a:t>‹#›</a:t>
            </a:fld>
            <a:endParaRPr lang="en-US"/>
          </a:p>
        </p:txBody>
      </p:sp>
    </p:spTree>
    <p:extLst>
      <p:ext uri="{BB962C8B-B14F-4D97-AF65-F5344CB8AC3E}">
        <p14:creationId xmlns:p14="http://schemas.microsoft.com/office/powerpoint/2010/main" val="13681257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E43DA10-0439-477D-BDA8-D02984EABD44}" type="datetimeFigureOut">
              <a:rPr lang="en-US" smtClean="0"/>
              <a:t>3/26/2020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5D08B13-6A2B-4899-876F-36D7FE753A8C}" type="slidenum">
              <a:rPr lang="en-US" smtClean="0"/>
              <a:t>‹#›</a:t>
            </a:fld>
            <a:endParaRPr lang="en-US"/>
          </a:p>
        </p:txBody>
      </p:sp>
    </p:spTree>
    <p:extLst>
      <p:ext uri="{BB962C8B-B14F-4D97-AF65-F5344CB8AC3E}">
        <p14:creationId xmlns:p14="http://schemas.microsoft.com/office/powerpoint/2010/main" val="26664947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E43DA10-0439-477D-BDA8-D02984EABD44}" type="datetimeFigureOut">
              <a:rPr lang="en-US" smtClean="0"/>
              <a:t>3/26/2020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5D08B13-6A2B-4899-876F-36D7FE753A8C}" type="slidenum">
              <a:rPr lang="en-US" smtClean="0"/>
              <a:t>‹#›</a:t>
            </a:fld>
            <a:endParaRPr lang="en-US"/>
          </a:p>
        </p:txBody>
      </p:sp>
    </p:spTree>
    <p:extLst>
      <p:ext uri="{BB962C8B-B14F-4D97-AF65-F5344CB8AC3E}">
        <p14:creationId xmlns:p14="http://schemas.microsoft.com/office/powerpoint/2010/main" val="14918639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E43DA10-0439-477D-BDA8-D02984EABD44}" type="datetimeFigureOut">
              <a:rPr lang="en-US" smtClean="0"/>
              <a:t>3/26/2020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5D08B13-6A2B-4899-876F-36D7FE753A8C}" type="slidenum">
              <a:rPr lang="en-US" smtClean="0"/>
              <a:t>‹#›</a:t>
            </a:fld>
            <a:endParaRPr lang="en-US"/>
          </a:p>
        </p:txBody>
      </p:sp>
    </p:spTree>
    <p:extLst>
      <p:ext uri="{BB962C8B-B14F-4D97-AF65-F5344CB8AC3E}">
        <p14:creationId xmlns:p14="http://schemas.microsoft.com/office/powerpoint/2010/main" val="41906297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E43DA10-0439-477D-BDA8-D02984EABD44}" type="datetimeFigureOut">
              <a:rPr lang="en-US" smtClean="0"/>
              <a:t>3/26/2020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5D08B13-6A2B-4899-876F-36D7FE753A8C}" type="slidenum">
              <a:rPr lang="en-US" smtClean="0"/>
              <a:t>‹#›</a:t>
            </a:fld>
            <a:endParaRPr lang="en-US"/>
          </a:p>
        </p:txBody>
      </p:sp>
    </p:spTree>
    <p:extLst>
      <p:ext uri="{BB962C8B-B14F-4D97-AF65-F5344CB8AC3E}">
        <p14:creationId xmlns:p14="http://schemas.microsoft.com/office/powerpoint/2010/main" val="32823060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E43DA10-0439-477D-BDA8-D02984EABD44}" type="datetimeFigureOut">
              <a:rPr lang="en-US" smtClean="0"/>
              <a:t>3/26/2020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5D08B13-6A2B-4899-876F-36D7FE753A8C}" type="slidenum">
              <a:rPr lang="en-US" smtClean="0"/>
              <a:t>‹#›</a:t>
            </a:fld>
            <a:endParaRPr lang="en-US"/>
          </a:p>
        </p:txBody>
      </p:sp>
    </p:spTree>
    <p:extLst>
      <p:ext uri="{BB962C8B-B14F-4D97-AF65-F5344CB8AC3E}">
        <p14:creationId xmlns:p14="http://schemas.microsoft.com/office/powerpoint/2010/main" val="9870288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E43DA10-0439-477D-BDA8-D02984EABD44}" type="datetimeFigureOut">
              <a:rPr lang="en-US" smtClean="0"/>
              <a:t>3/26/2020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5D08B13-6A2B-4899-876F-36D7FE753A8C}" type="slidenum">
              <a:rPr lang="en-US" smtClean="0"/>
              <a:t>‹#›</a:t>
            </a:fld>
            <a:endParaRPr lang="en-US"/>
          </a:p>
        </p:txBody>
      </p:sp>
    </p:spTree>
    <p:extLst>
      <p:ext uri="{BB962C8B-B14F-4D97-AF65-F5344CB8AC3E}">
        <p14:creationId xmlns:p14="http://schemas.microsoft.com/office/powerpoint/2010/main" val="20114961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8.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1.xml.rels><?xml version="1.0" encoding="UTF-8" standalone="yes"?>
<Relationships xmlns="http://schemas.openxmlformats.org/package/2006/relationships"><Relationship Id="rId2" Type="http://schemas.openxmlformats.org/officeDocument/2006/relationships/image" Target="../media/image2.jpg_large"/><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g"/><Relationship Id="rId1" Type="http://schemas.openxmlformats.org/officeDocument/2006/relationships/slideLayout" Target="../slideLayouts/slideLayout2.xml"/><Relationship Id="rId4" Type="http://schemas.openxmlformats.org/officeDocument/2006/relationships/image" Target="../media/image12.jpg"/></Relationships>
</file>

<file path=ppt/slides/_rels/slide16.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image" Target="../media/image32.jpg"/><Relationship Id="rId1" Type="http://schemas.openxmlformats.org/officeDocument/2006/relationships/slideLayout" Target="../slideLayouts/slideLayout7.xml"/><Relationship Id="rId4" Type="http://schemas.openxmlformats.org/officeDocument/2006/relationships/image" Target="../media/image34.jp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smtClean="0">
                <a:latin typeface="Times New Roman" panose="02020603050405020304" pitchFamily="18" charset="0"/>
                <a:cs typeface="Times New Roman" panose="02020603050405020304" pitchFamily="18" charset="0"/>
              </a:rPr>
              <a:t>Soil and land pollution</a:t>
            </a:r>
            <a:endParaRPr lang="en-US" sz="40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rmAutofit fontScale="92500"/>
          </a:bodyPr>
          <a:lstStyle/>
          <a:p>
            <a:pPr marL="0" indent="0">
              <a:buNone/>
            </a:pPr>
            <a:r>
              <a:rPr lang="en-US" sz="2400" b="1" dirty="0" smtClean="0">
                <a:latin typeface="Times New Roman" panose="02020603050405020304" pitchFamily="18" charset="0"/>
                <a:cs typeface="Times New Roman" panose="02020603050405020304" pitchFamily="18" charset="0"/>
              </a:rPr>
              <a:t>Introduction:</a:t>
            </a:r>
          </a:p>
          <a:p>
            <a:pPr marL="0" indent="0">
              <a:buNone/>
            </a:pPr>
            <a:r>
              <a:rPr lang="en-US" sz="2400" dirty="0" smtClean="0">
                <a:latin typeface="Times New Roman" panose="02020603050405020304" pitchFamily="18" charset="0"/>
                <a:cs typeface="Times New Roman" panose="02020603050405020304" pitchFamily="18" charset="0"/>
              </a:rPr>
              <a:t>Soil and land pollution &gt;Third pollution</a:t>
            </a:r>
          </a:p>
          <a:p>
            <a:pPr marL="0" indent="0">
              <a:buNone/>
            </a:pPr>
            <a:r>
              <a:rPr lang="en-US" sz="2400" dirty="0" smtClean="0">
                <a:latin typeface="Times New Roman" panose="02020603050405020304" pitchFamily="18" charset="0"/>
                <a:cs typeface="Times New Roman" panose="02020603050405020304" pitchFamily="18" charset="0"/>
              </a:rPr>
              <a:t>Causes:</a:t>
            </a:r>
          </a:p>
          <a:p>
            <a:r>
              <a:rPr lang="en-US" sz="2400" dirty="0" smtClean="0">
                <a:latin typeface="Times New Roman" panose="02020603050405020304" pitchFamily="18" charset="0"/>
                <a:cs typeface="Times New Roman" panose="02020603050405020304" pitchFamily="18" charset="0"/>
              </a:rPr>
              <a:t>Rapid growth of population</a:t>
            </a:r>
          </a:p>
          <a:p>
            <a:r>
              <a:rPr lang="en-US" sz="2400" dirty="0" smtClean="0">
                <a:latin typeface="Times New Roman" panose="02020603050405020304" pitchFamily="18" charset="0"/>
                <a:cs typeface="Times New Roman" panose="02020603050405020304" pitchFamily="18" charset="0"/>
              </a:rPr>
              <a:t>Large scale migration </a:t>
            </a:r>
          </a:p>
          <a:p>
            <a:r>
              <a:rPr lang="en-US" sz="2400" dirty="0" smtClean="0">
                <a:latin typeface="Times New Roman" panose="02020603050405020304" pitchFamily="18" charset="0"/>
                <a:cs typeface="Times New Roman" panose="02020603050405020304" pitchFamily="18" charset="0"/>
              </a:rPr>
              <a:t>Rapid </a:t>
            </a:r>
            <a:r>
              <a:rPr lang="en-US" sz="2400" dirty="0" smtClean="0">
                <a:latin typeface="Times New Roman" panose="02020603050405020304" pitchFamily="18" charset="0"/>
                <a:cs typeface="Times New Roman" panose="02020603050405020304" pitchFamily="18" charset="0"/>
              </a:rPr>
              <a:t>industrialization</a:t>
            </a:r>
          </a:p>
          <a:p>
            <a:r>
              <a:rPr lang="en-US" sz="2400" dirty="0">
                <a:latin typeface="Times New Roman" panose="02020603050405020304" pitchFamily="18" charset="0"/>
                <a:cs typeface="Times New Roman" panose="02020603050405020304" pitchFamily="18" charset="0"/>
              </a:rPr>
              <a:t>Soil and land pollution arise from varies human activities such as :</a:t>
            </a:r>
          </a:p>
          <a:p>
            <a:r>
              <a:rPr lang="en-US" sz="2400" dirty="0">
                <a:latin typeface="Times New Roman" panose="02020603050405020304" pitchFamily="18" charset="0"/>
                <a:cs typeface="Times New Roman" panose="02020603050405020304" pitchFamily="18" charset="0"/>
              </a:rPr>
              <a:t>Urban community</a:t>
            </a:r>
          </a:p>
          <a:p>
            <a:r>
              <a:rPr lang="en-US" sz="2400" dirty="0">
                <a:latin typeface="Times New Roman" panose="02020603050405020304" pitchFamily="18" charset="0"/>
                <a:cs typeface="Times New Roman" panose="02020603050405020304" pitchFamily="18" charset="0"/>
              </a:rPr>
              <a:t>Industrialists</a:t>
            </a:r>
          </a:p>
          <a:p>
            <a:r>
              <a:rPr lang="en-US" sz="2400" dirty="0">
                <a:latin typeface="Times New Roman" panose="02020603050405020304" pitchFamily="18" charset="0"/>
                <a:cs typeface="Times New Roman" panose="02020603050405020304" pitchFamily="18" charset="0"/>
              </a:rPr>
              <a:t>Agriculturists</a:t>
            </a:r>
          </a:p>
          <a:p>
            <a:r>
              <a:rPr lang="en-US" sz="2400" dirty="0">
                <a:latin typeface="Times New Roman" panose="02020603050405020304" pitchFamily="18" charset="0"/>
                <a:cs typeface="Times New Roman" panose="02020603050405020304" pitchFamily="18" charset="0"/>
              </a:rPr>
              <a:t>Scientists</a:t>
            </a:r>
          </a:p>
          <a:p>
            <a:pPr marL="0" indent="0">
              <a:buNone/>
            </a:pP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5072729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458200" cy="1162050"/>
          </a:xfrm>
        </p:spPr>
        <p:txBody>
          <a:bodyPr>
            <a:noAutofit/>
          </a:bodyPr>
          <a:lstStyle/>
          <a:p>
            <a:r>
              <a:rPr lang="en-US" sz="4400" dirty="0" smtClean="0">
                <a:latin typeface="Times New Roman" panose="02020603050405020304" pitchFamily="18" charset="0"/>
                <a:cs typeface="Times New Roman" panose="02020603050405020304" pitchFamily="18" charset="0"/>
              </a:rPr>
              <a:t>Industrial Effluents And Wastes</a:t>
            </a:r>
            <a:endParaRPr lang="en-US" sz="4400" dirty="0">
              <a:latin typeface="Times New Roman" panose="02020603050405020304" pitchFamily="18" charset="0"/>
              <a:cs typeface="Times New Roman" panose="02020603050405020304" pitchFamily="18" charset="0"/>
            </a:endParaRP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2682445641"/>
              </p:ext>
            </p:extLst>
          </p:nvPr>
        </p:nvGraphicFramePr>
        <p:xfrm>
          <a:off x="3581400" y="609600"/>
          <a:ext cx="5111750" cy="585311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 Placeholder 4"/>
          <p:cNvSpPr>
            <a:spLocks noGrp="1"/>
          </p:cNvSpPr>
          <p:nvPr>
            <p:ph type="body" sz="half" idx="2"/>
          </p:nvPr>
        </p:nvSpPr>
        <p:spPr>
          <a:xfrm>
            <a:off x="457200" y="1435100"/>
            <a:ext cx="3008313" cy="5118100"/>
          </a:xfrm>
        </p:spPr>
        <p:txBody>
          <a:bodyPr>
            <a:noAutofit/>
          </a:bodyPr>
          <a:lstStyle/>
          <a:p>
            <a:r>
              <a:rPr lang="en-US" sz="2400" dirty="0" smtClean="0">
                <a:latin typeface="Times New Roman" panose="02020603050405020304" pitchFamily="18" charset="0"/>
                <a:cs typeface="Times New Roman" panose="02020603050405020304" pitchFamily="18" charset="0"/>
              </a:rPr>
              <a:t>Several industries such as</a:t>
            </a:r>
          </a:p>
          <a:p>
            <a:pPr marL="285750" indent="-285750">
              <a:buFont typeface="Arial" panose="020B0604020202020204" pitchFamily="34" charset="0"/>
              <a:buChar char="•"/>
            </a:pPr>
            <a:r>
              <a:rPr lang="en-US" sz="2400" dirty="0" smtClean="0">
                <a:latin typeface="Times New Roman" panose="02020603050405020304" pitchFamily="18" charset="0"/>
                <a:cs typeface="Times New Roman" panose="02020603050405020304" pitchFamily="18" charset="0"/>
              </a:rPr>
              <a:t>Oil refineries</a:t>
            </a:r>
          </a:p>
          <a:p>
            <a:pPr marL="285750" indent="-285750">
              <a:buFont typeface="Arial" panose="020B0604020202020204" pitchFamily="34" charset="0"/>
              <a:buChar char="•"/>
            </a:pPr>
            <a:r>
              <a:rPr lang="en-US" sz="2400" dirty="0" smtClean="0">
                <a:latin typeface="Times New Roman" panose="02020603050405020304" pitchFamily="18" charset="0"/>
                <a:cs typeface="Times New Roman" panose="02020603050405020304" pitchFamily="18" charset="0"/>
              </a:rPr>
              <a:t>Paper mills</a:t>
            </a:r>
          </a:p>
          <a:p>
            <a:pPr marL="285750" indent="-285750">
              <a:buFont typeface="Arial" panose="020B0604020202020204" pitchFamily="34" charset="0"/>
              <a:buChar char="•"/>
            </a:pPr>
            <a:r>
              <a:rPr lang="en-US" sz="2400" dirty="0" smtClean="0">
                <a:latin typeface="Times New Roman" panose="02020603050405020304" pitchFamily="18" charset="0"/>
                <a:cs typeface="Times New Roman" panose="02020603050405020304" pitchFamily="18" charset="0"/>
              </a:rPr>
              <a:t>Sugar mills</a:t>
            </a:r>
          </a:p>
          <a:p>
            <a:pPr marL="285750" indent="-285750">
              <a:buFont typeface="Arial" panose="020B0604020202020204" pitchFamily="34" charset="0"/>
              <a:buChar char="•"/>
            </a:pPr>
            <a:r>
              <a:rPr lang="en-US" sz="2400" dirty="0" smtClean="0">
                <a:latin typeface="Times New Roman" panose="02020603050405020304" pitchFamily="18" charset="0"/>
                <a:cs typeface="Times New Roman" panose="02020603050405020304" pitchFamily="18" charset="0"/>
              </a:rPr>
              <a:t>Fertilizer manufacturers </a:t>
            </a:r>
          </a:p>
          <a:p>
            <a:pPr marL="285750" indent="-285750">
              <a:buFont typeface="Arial" panose="020B0604020202020204" pitchFamily="34" charset="0"/>
              <a:buChar char="•"/>
            </a:pPr>
            <a:r>
              <a:rPr lang="en-US" sz="2400" dirty="0" smtClean="0">
                <a:latin typeface="Times New Roman" panose="02020603050405020304" pitchFamily="18" charset="0"/>
                <a:cs typeface="Times New Roman" panose="02020603050405020304" pitchFamily="18" charset="0"/>
              </a:rPr>
              <a:t>Alkali plants </a:t>
            </a:r>
          </a:p>
          <a:p>
            <a:r>
              <a:rPr lang="en-US" sz="2400" dirty="0" smtClean="0">
                <a:latin typeface="Times New Roman" panose="02020603050405020304" pitchFamily="18" charset="0"/>
                <a:cs typeface="Times New Roman" panose="02020603050405020304" pitchFamily="18" charset="0"/>
              </a:rPr>
              <a:t>Are the main source of land and soil pollution in this country</a:t>
            </a: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007655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b="1" dirty="0" smtClean="0">
                <a:latin typeface="Times New Roman" panose="02020603050405020304" pitchFamily="18" charset="0"/>
                <a:cs typeface="Times New Roman" panose="02020603050405020304" pitchFamily="18" charset="0"/>
              </a:rPr>
              <a:t>Agricultural Wastes</a:t>
            </a:r>
            <a:endParaRPr lang="en-US" b="1" dirty="0">
              <a:latin typeface="Times New Roman" panose="02020603050405020304" pitchFamily="18" charset="0"/>
              <a:cs typeface="Times New Roman" panose="02020603050405020304" pitchFamily="18" charset="0"/>
            </a:endParaRPr>
          </a:p>
        </p:txBody>
      </p:sp>
      <p:sp>
        <p:nvSpPr>
          <p:cNvPr id="6" name="Content Placeholder 5"/>
          <p:cNvSpPr>
            <a:spLocks noGrp="1"/>
          </p:cNvSpPr>
          <p:nvPr>
            <p:ph idx="1"/>
          </p:nvPr>
        </p:nvSpPr>
        <p:spPr/>
        <p:txBody>
          <a:bodyPr>
            <a:normAutofit/>
          </a:bodyPr>
          <a:lstStyle/>
          <a:p>
            <a:r>
              <a:rPr lang="en-US" sz="2400" dirty="0" smtClean="0">
                <a:latin typeface="Times New Roman" panose="02020603050405020304" pitchFamily="18" charset="0"/>
                <a:cs typeface="Times New Roman" panose="02020603050405020304" pitchFamily="18" charset="0"/>
              </a:rPr>
              <a:t>Modernization of agriculture has resulted indiscriminate use of several chemicals to increase crop productivity</a:t>
            </a:r>
          </a:p>
          <a:p>
            <a:r>
              <a:rPr lang="en-US" sz="2400" dirty="0" smtClean="0">
                <a:latin typeface="Times New Roman" panose="02020603050405020304" pitchFamily="18" charset="0"/>
                <a:cs typeface="Times New Roman" panose="02020603050405020304" pitchFamily="18" charset="0"/>
              </a:rPr>
              <a:t>Thus modern agriculture is the main source of soil and land pollution</a:t>
            </a:r>
          </a:p>
          <a:p>
            <a:r>
              <a:rPr lang="en-US" sz="2400" dirty="0" smtClean="0">
                <a:latin typeface="Times New Roman" panose="02020603050405020304" pitchFamily="18" charset="0"/>
                <a:cs typeface="Times New Roman" panose="02020603050405020304" pitchFamily="18" charset="0"/>
              </a:rPr>
              <a:t>Pesticide and fertilizers are two major constituents of agricultural wastes</a:t>
            </a:r>
          </a:p>
          <a:p>
            <a:endParaRPr lang="en-US" sz="2400" dirty="0">
              <a:latin typeface="Times New Roman" panose="02020603050405020304" pitchFamily="18" charset="0"/>
              <a:cs typeface="Times New Roman" panose="02020603050405020304" pitchFamily="18" charset="0"/>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031673"/>
            <a:ext cx="9144000" cy="2826327"/>
          </a:xfrm>
          <a:prstGeom prst="rect">
            <a:avLst/>
          </a:prstGeom>
        </p:spPr>
      </p:pic>
    </p:spTree>
    <p:extLst>
      <p:ext uri="{BB962C8B-B14F-4D97-AF65-F5344CB8AC3E}">
        <p14:creationId xmlns:p14="http://schemas.microsoft.com/office/powerpoint/2010/main" val="192447000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Times New Roman" panose="02020603050405020304" pitchFamily="18" charset="0"/>
                <a:cs typeface="Times New Roman" panose="02020603050405020304" pitchFamily="18" charset="0"/>
              </a:rPr>
              <a:t>Municipal wastes </a:t>
            </a:r>
            <a:endParaRPr lang="en-US" b="1" dirty="0">
              <a:latin typeface="Times New Roman" panose="02020603050405020304" pitchFamily="18" charset="0"/>
              <a:cs typeface="Times New Roman" panose="02020603050405020304" pitchFamily="18" charset="0"/>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359683402"/>
              </p:ext>
            </p:extLst>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030297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Times New Roman" panose="02020603050405020304" pitchFamily="18" charset="0"/>
                <a:cs typeface="Times New Roman" panose="02020603050405020304" pitchFamily="18" charset="0"/>
              </a:rPr>
              <a:t>Pollution By Natural Disasters</a:t>
            </a:r>
            <a:endParaRPr lang="en-US"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lstStyle/>
          <a:p>
            <a:pPr marL="0" indent="0">
              <a:buNone/>
            </a:pPr>
            <a:r>
              <a:rPr lang="en-US" dirty="0" smtClean="0"/>
              <a:t>  </a:t>
            </a:r>
            <a:endParaRPr lang="en-US" dirty="0"/>
          </a:p>
        </p:txBody>
      </p:sp>
      <p:graphicFrame>
        <p:nvGraphicFramePr>
          <p:cNvPr id="6" name="Diagram 5"/>
          <p:cNvGraphicFramePr/>
          <p:nvPr>
            <p:extLst>
              <p:ext uri="{D42A27DB-BD31-4B8C-83A1-F6EECF244321}">
                <p14:modId xmlns:p14="http://schemas.microsoft.com/office/powerpoint/2010/main" val="278945898"/>
              </p:ext>
            </p:extLst>
          </p:nvPr>
        </p:nvGraphicFramePr>
        <p:xfrm>
          <a:off x="762000" y="1524000"/>
          <a:ext cx="7848600" cy="5029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28246269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latin typeface="Times New Roman" panose="02020603050405020304" pitchFamily="18" charset="0"/>
                <a:cs typeface="Times New Roman" panose="02020603050405020304" pitchFamily="18" charset="0"/>
              </a:rPr>
              <a:t>Pollution By Natural Disasters</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239220173"/>
              </p:ext>
            </p:extLst>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3705792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latin typeface="Times New Roman" panose="02020603050405020304" pitchFamily="18" charset="0"/>
                <a:cs typeface="Times New Roman" panose="02020603050405020304" pitchFamily="18" charset="0"/>
              </a:rPr>
              <a:t>Water Logging, Salinity And Sodicity </a:t>
            </a:r>
            <a:endParaRPr lang="en-US"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rmAutofit/>
          </a:bodyPr>
          <a:lstStyle/>
          <a:p>
            <a:r>
              <a:rPr lang="en-US" sz="2400" dirty="0" smtClean="0">
                <a:latin typeface="Times New Roman" panose="02020603050405020304" pitchFamily="18" charset="0"/>
                <a:cs typeface="Times New Roman" panose="02020603050405020304" pitchFamily="18" charset="0"/>
              </a:rPr>
              <a:t>Water logging, salinity and sodicity deteriorate the soil texture and structure adversely.</a:t>
            </a:r>
          </a:p>
          <a:p>
            <a:r>
              <a:rPr lang="en-US" sz="2400" dirty="0" smtClean="0">
                <a:latin typeface="Times New Roman" panose="02020603050405020304" pitchFamily="18" charset="0"/>
                <a:cs typeface="Times New Roman" panose="02020603050405020304" pitchFamily="18" charset="0"/>
              </a:rPr>
              <a:t>These problems result into the spread of air and underground water pollution besides soil pollution.</a:t>
            </a:r>
            <a:endParaRPr lang="en-US" sz="2400" dirty="0">
              <a:latin typeface="Times New Roman" panose="02020603050405020304" pitchFamily="18" charset="0"/>
              <a:cs typeface="Times New Roman" panose="02020603050405020304" pitchFamily="18" charset="0"/>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 y="3352800"/>
            <a:ext cx="2895600" cy="3200400"/>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05200" y="3332017"/>
            <a:ext cx="2774373" cy="3221183"/>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19801" y="3332016"/>
            <a:ext cx="2362200" cy="3221183"/>
          </a:xfrm>
          <a:prstGeom prst="rect">
            <a:avLst/>
          </a:prstGeom>
        </p:spPr>
      </p:pic>
    </p:spTree>
    <p:extLst>
      <p:ext uri="{BB962C8B-B14F-4D97-AF65-F5344CB8AC3E}">
        <p14:creationId xmlns:p14="http://schemas.microsoft.com/office/powerpoint/2010/main" val="100773144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Times New Roman" panose="02020603050405020304" pitchFamily="18" charset="0"/>
                <a:cs typeface="Times New Roman" panose="02020603050405020304" pitchFamily="18" charset="0"/>
              </a:rPr>
              <a:t>Soil Erosion And Degradation</a:t>
            </a:r>
            <a:endParaRPr lang="en-US"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rmAutofit/>
          </a:bodyPr>
          <a:lstStyle/>
          <a:p>
            <a:r>
              <a:rPr lang="en-US" sz="2400" dirty="0" smtClean="0">
                <a:latin typeface="Times New Roman" panose="02020603050405020304" pitchFamily="18" charset="0"/>
                <a:cs typeface="Times New Roman" panose="02020603050405020304" pitchFamily="18" charset="0"/>
              </a:rPr>
              <a:t>Soil erosion and degradation also lead to soil pollution.</a:t>
            </a:r>
          </a:p>
          <a:p>
            <a:r>
              <a:rPr lang="en-US" sz="2400" dirty="0" smtClean="0">
                <a:latin typeface="Times New Roman" panose="02020603050405020304" pitchFamily="18" charset="0"/>
                <a:cs typeface="Times New Roman" panose="02020603050405020304" pitchFamily="18" charset="0"/>
              </a:rPr>
              <a:t>These problems are generally seen in areas where forests are cut extensively leaving the soil exposed for soil erosion and degradation through</a:t>
            </a:r>
          </a:p>
          <a:p>
            <a:r>
              <a:rPr lang="en-US" sz="2400" dirty="0" smtClean="0">
                <a:latin typeface="Times New Roman" panose="02020603050405020304" pitchFamily="18" charset="0"/>
                <a:cs typeface="Times New Roman" panose="02020603050405020304" pitchFamily="18" charset="0"/>
              </a:rPr>
              <a:t>High rainfalls, floods, winds storms</a:t>
            </a:r>
          </a:p>
          <a:p>
            <a:r>
              <a:rPr lang="en-US" sz="2400" dirty="0" smtClean="0">
                <a:latin typeface="Times New Roman" panose="02020603050405020304" pitchFamily="18" charset="0"/>
                <a:cs typeface="Times New Roman" panose="02020603050405020304" pitchFamily="18" charset="0"/>
              </a:rPr>
              <a:t>Large scale plantation in such areas can check problems.</a:t>
            </a:r>
            <a:endParaRPr lang="en-US" sz="2400"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79764" y="4267200"/>
            <a:ext cx="7349836" cy="2057400"/>
          </a:xfrm>
          <a:prstGeom prst="rect">
            <a:avLst/>
          </a:prstGeom>
        </p:spPr>
      </p:pic>
    </p:spTree>
    <p:extLst>
      <p:ext uri="{BB962C8B-B14F-4D97-AF65-F5344CB8AC3E}">
        <p14:creationId xmlns:p14="http://schemas.microsoft.com/office/powerpoint/2010/main" val="392245702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smtClean="0">
                <a:latin typeface="Times New Roman" panose="02020603050405020304" pitchFamily="18" charset="0"/>
                <a:cs typeface="Times New Roman" panose="02020603050405020304" pitchFamily="18" charset="0"/>
              </a:rPr>
              <a:t>Sources of soil and land pollution</a:t>
            </a:r>
            <a:endParaRPr lang="en-US" sz="4000" b="1" dirty="0">
              <a:latin typeface="Times New Roman" panose="02020603050405020304" pitchFamily="18" charset="0"/>
              <a:cs typeface="Times New Roman" panose="02020603050405020304" pitchFamily="18" charset="0"/>
            </a:endParaRPr>
          </a:p>
        </p:txBody>
      </p:sp>
      <p:sp>
        <p:nvSpPr>
          <p:cNvPr id="3" name="Subtitle 2"/>
          <p:cNvSpPr>
            <a:spLocks noGrp="1"/>
          </p:cNvSpPr>
          <p:nvPr>
            <p:ph idx="1"/>
          </p:nvPr>
        </p:nvSpPr>
        <p:spPr/>
        <p:txBody>
          <a:bodyPr>
            <a:normAutofit/>
          </a:bodyPr>
          <a:lstStyle/>
          <a:p>
            <a:r>
              <a:rPr lang="en-US" sz="2400" b="1" dirty="0" smtClean="0">
                <a:latin typeface="Times New Roman" panose="02020603050405020304" pitchFamily="18" charset="0"/>
                <a:cs typeface="Times New Roman" panose="02020603050405020304" pitchFamily="18" charset="0"/>
              </a:rPr>
              <a:t>      Mining wastes</a:t>
            </a:r>
          </a:p>
          <a:p>
            <a:pPr marL="342900" indent="-342900">
              <a:buFont typeface="Wingdings" panose="05000000000000000000" pitchFamily="2" charset="2"/>
              <a:buChar char="Ø"/>
            </a:pPr>
            <a:r>
              <a:rPr lang="en-US" sz="2400" dirty="0" smtClean="0">
                <a:latin typeface="Times New Roman" panose="02020603050405020304" pitchFamily="18" charset="0"/>
                <a:cs typeface="Times New Roman" panose="02020603050405020304" pitchFamily="18" charset="0"/>
              </a:rPr>
              <a:t>Mining wastes are source of soil an land pollution.</a:t>
            </a:r>
          </a:p>
          <a:p>
            <a:pPr marL="0" indent="0">
              <a:buNone/>
            </a:pPr>
            <a:endParaRPr lang="en-US" sz="2400" dirty="0" smtClean="0">
              <a:latin typeface="Times New Roman" panose="02020603050405020304" pitchFamily="18" charset="0"/>
              <a:cs typeface="Times New Roman" panose="02020603050405020304" pitchFamily="18" charset="0"/>
            </a:endParaRPr>
          </a:p>
          <a:p>
            <a:pPr marL="342900" indent="-342900">
              <a:buFont typeface="Wingdings" panose="05000000000000000000" pitchFamily="2" charset="2"/>
              <a:buChar char="Ø"/>
            </a:pPr>
            <a:r>
              <a:rPr lang="en-US" sz="2400" dirty="0" smtClean="0">
                <a:latin typeface="Times New Roman" panose="02020603050405020304" pitchFamily="18" charset="0"/>
                <a:cs typeface="Times New Roman" panose="02020603050405020304" pitchFamily="18" charset="0"/>
              </a:rPr>
              <a:t>For example </a:t>
            </a:r>
            <a:r>
              <a:rPr lang="en-US" sz="2400" dirty="0">
                <a:latin typeface="Times New Roman" panose="02020603050405020304" pitchFamily="18" charset="0"/>
                <a:cs typeface="Times New Roman" panose="02020603050405020304" pitchFamily="18" charset="0"/>
              </a:rPr>
              <a:t>w</a:t>
            </a:r>
            <a:r>
              <a:rPr lang="en-US" sz="2400" dirty="0" smtClean="0">
                <a:latin typeface="Times New Roman" panose="02020603050405020304" pitchFamily="18" charset="0"/>
                <a:cs typeface="Times New Roman" panose="02020603050405020304" pitchFamily="18" charset="0"/>
              </a:rPr>
              <a:t>aste extracted from the coal mines are generally spread on the surface of earth without proper destruction or disposal .</a:t>
            </a: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0199343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4294967295"/>
          </p:nvPr>
        </p:nvPicPr>
        <p:blipFill>
          <a:blip r:embed="rId2">
            <a:extLst>
              <a:ext uri="{28A0092B-C50C-407E-A947-70E740481C1C}">
                <a14:useLocalDpi xmlns:a14="http://schemas.microsoft.com/office/drawing/2010/main" val="0"/>
              </a:ext>
            </a:extLst>
          </a:blip>
          <a:stretch>
            <a:fillRect/>
          </a:stretch>
        </p:blipFill>
        <p:spPr>
          <a:xfrm>
            <a:off x="0" y="-152400"/>
            <a:ext cx="9144000" cy="6856798"/>
          </a:xfrm>
          <a:prstGeom prst="rect">
            <a:avLst/>
          </a:prstGeom>
        </p:spPr>
      </p:pic>
    </p:spTree>
    <p:extLst>
      <p:ext uri="{BB962C8B-B14F-4D97-AF65-F5344CB8AC3E}">
        <p14:creationId xmlns:p14="http://schemas.microsoft.com/office/powerpoint/2010/main" val="48930611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smtClean="0">
                <a:latin typeface="Times New Roman" panose="02020603050405020304" pitchFamily="18" charset="0"/>
                <a:cs typeface="Times New Roman" panose="02020603050405020304" pitchFamily="18" charset="0"/>
              </a:rPr>
              <a:t>Atomic and nuclear waste      </a:t>
            </a:r>
            <a:endParaRPr lang="en-US" sz="40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rmAutofit/>
          </a:bodyPr>
          <a:lstStyle/>
          <a:p>
            <a:pPr>
              <a:buFont typeface="Wingdings" panose="05000000000000000000" pitchFamily="2" charset="2"/>
              <a:buChar char="Ø"/>
            </a:pPr>
            <a:r>
              <a:rPr lang="en-US" sz="2400" dirty="0" smtClean="0">
                <a:latin typeface="Times New Roman" panose="02020603050405020304" pitchFamily="18" charset="0"/>
                <a:cs typeface="Times New Roman" panose="02020603050405020304" pitchFamily="18" charset="0"/>
              </a:rPr>
              <a:t>With the increasing population and rapid industrialization atomic and nuclear wastes are becoming more and more important .</a:t>
            </a:r>
          </a:p>
          <a:p>
            <a:pPr>
              <a:buFont typeface="Wingdings" panose="05000000000000000000" pitchFamily="2" charset="2"/>
              <a:buChar char="Ø"/>
            </a:pPr>
            <a:endParaRPr lang="en-US" sz="2400" dirty="0" smtClean="0">
              <a:latin typeface="Times New Roman" panose="02020603050405020304" pitchFamily="18" charset="0"/>
              <a:cs typeface="Times New Roman" panose="02020603050405020304" pitchFamily="18" charset="0"/>
            </a:endParaRPr>
          </a:p>
          <a:p>
            <a:pPr>
              <a:buFont typeface="Wingdings" panose="05000000000000000000" pitchFamily="2" charset="2"/>
              <a:buChar char="Ø"/>
            </a:pPr>
            <a:r>
              <a:rPr lang="en-US" sz="2400" dirty="0" smtClean="0">
                <a:latin typeface="Times New Roman" panose="02020603050405020304" pitchFamily="18" charset="0"/>
                <a:cs typeface="Times New Roman" panose="02020603050405020304" pitchFamily="18" charset="0"/>
              </a:rPr>
              <a:t>About 30 nations of the world are involved in carrying out nuclear an atomic waste.</a:t>
            </a: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2592668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000" b="1" dirty="0" smtClean="0">
                <a:latin typeface="Times New Roman" panose="02020603050405020304" pitchFamily="18" charset="0"/>
                <a:cs typeface="Times New Roman" panose="02020603050405020304" pitchFamily="18" charset="0"/>
              </a:rPr>
              <a:t>Definition Of Land And Soil</a:t>
            </a:r>
            <a:endParaRPr lang="en-US" sz="40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rmAutofit/>
          </a:bodyPr>
          <a:lstStyle/>
          <a:p>
            <a:r>
              <a:rPr lang="en-US" sz="2400" b="1" dirty="0" smtClean="0">
                <a:latin typeface="Times New Roman" panose="02020603050405020304" pitchFamily="18" charset="0"/>
                <a:cs typeface="Times New Roman" panose="02020603050405020304" pitchFamily="18" charset="0"/>
              </a:rPr>
              <a:t>Definition of land:</a:t>
            </a:r>
          </a:p>
          <a:p>
            <a:r>
              <a:rPr lang="en-US" sz="2400" dirty="0" smtClean="0">
                <a:latin typeface="Times New Roman" panose="02020603050405020304" pitchFamily="18" charset="0"/>
                <a:cs typeface="Times New Roman" panose="02020603050405020304" pitchFamily="18" charset="0"/>
              </a:rPr>
              <a:t>According to </a:t>
            </a:r>
            <a:r>
              <a:rPr lang="en-US" sz="2400" b="1" dirty="0" smtClean="0">
                <a:latin typeface="Times New Roman" panose="02020603050405020304" pitchFamily="18" charset="0"/>
                <a:cs typeface="Times New Roman" panose="02020603050405020304" pitchFamily="18" charset="0"/>
              </a:rPr>
              <a:t>Collins Concise English Dictionary (1992),</a:t>
            </a:r>
          </a:p>
          <a:p>
            <a:pPr marL="0" indent="0">
              <a:buNone/>
            </a:pPr>
            <a:r>
              <a:rPr lang="en-US" sz="2400" dirty="0" smtClean="0">
                <a:latin typeface="Times New Roman" panose="02020603050405020304" pitchFamily="18" charset="0"/>
                <a:cs typeface="Times New Roman" panose="02020603050405020304" pitchFamily="18" charset="0"/>
              </a:rPr>
              <a:t>                  “The solid part of the surface of the earth as distinct from seas and lakes etc.”.</a:t>
            </a:r>
          </a:p>
          <a:p>
            <a:r>
              <a:rPr lang="en-US" sz="2400" dirty="0" smtClean="0">
                <a:latin typeface="Times New Roman" panose="02020603050405020304" pitchFamily="18" charset="0"/>
                <a:cs typeface="Times New Roman" panose="02020603050405020304" pitchFamily="18" charset="0"/>
              </a:rPr>
              <a:t> </a:t>
            </a:r>
            <a:r>
              <a:rPr lang="en-US" sz="2400" b="1" dirty="0" smtClean="0">
                <a:latin typeface="Times New Roman" panose="02020603050405020304" pitchFamily="18" charset="0"/>
                <a:cs typeface="Times New Roman" panose="02020603050405020304" pitchFamily="18" charset="0"/>
              </a:rPr>
              <a:t>Enger and Smith(2000) </a:t>
            </a:r>
            <a:r>
              <a:rPr lang="en-US" sz="2400" dirty="0" smtClean="0">
                <a:latin typeface="Times New Roman" panose="02020603050405020304" pitchFamily="18" charset="0"/>
                <a:cs typeface="Times New Roman" panose="02020603050405020304" pitchFamily="18" charset="0"/>
              </a:rPr>
              <a:t>defined the land as “The surface of the earth not covered by water”.</a:t>
            </a:r>
          </a:p>
          <a:p>
            <a:r>
              <a:rPr lang="en-US" sz="2400" b="1" dirty="0" smtClean="0">
                <a:latin typeface="Times New Roman" panose="02020603050405020304" pitchFamily="18" charset="0"/>
                <a:cs typeface="Times New Roman" panose="02020603050405020304" pitchFamily="18" charset="0"/>
              </a:rPr>
              <a:t>Definition of soil:</a:t>
            </a:r>
          </a:p>
          <a:p>
            <a:r>
              <a:rPr lang="en-US" sz="2400" dirty="0" smtClean="0">
                <a:latin typeface="Times New Roman" panose="02020603050405020304" pitchFamily="18" charset="0"/>
                <a:cs typeface="Times New Roman" panose="02020603050405020304" pitchFamily="18" charset="0"/>
              </a:rPr>
              <a:t>According to </a:t>
            </a:r>
            <a:r>
              <a:rPr lang="en-US" sz="2400" b="1" dirty="0" smtClean="0">
                <a:latin typeface="Times New Roman" panose="02020603050405020304" pitchFamily="18" charset="0"/>
                <a:cs typeface="Times New Roman" panose="02020603050405020304" pitchFamily="18" charset="0"/>
              </a:rPr>
              <a:t>Collins Concise English Dictionary (1992),</a:t>
            </a:r>
          </a:p>
          <a:p>
            <a:pPr marL="0" indent="0">
              <a:buNone/>
            </a:pPr>
            <a:r>
              <a:rPr lang="en-US" sz="2400" dirty="0" smtClean="0">
                <a:latin typeface="Times New Roman" panose="02020603050405020304" pitchFamily="18" charset="0"/>
                <a:cs typeface="Times New Roman" panose="02020603050405020304" pitchFamily="18" charset="0"/>
              </a:rPr>
              <a:t>                “The top layer of the surface of the earth that is composed of disintegrated rock particles, humus, water and air”.</a:t>
            </a:r>
          </a:p>
          <a:p>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8803571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4294967295"/>
          </p:nvPr>
        </p:nvPicPr>
        <p:blipFill>
          <a:blip r:embed="rId2">
            <a:extLst>
              <a:ext uri="{28A0092B-C50C-407E-A947-70E740481C1C}">
                <a14:useLocalDpi xmlns:a14="http://schemas.microsoft.com/office/drawing/2010/main" val="0"/>
              </a:ext>
            </a:extLst>
          </a:blip>
          <a:stretch>
            <a:fillRect/>
          </a:stretch>
        </p:blipFill>
        <p:spPr>
          <a:xfrm>
            <a:off x="0" y="0"/>
            <a:ext cx="9144000" cy="6858000"/>
          </a:xfrm>
        </p:spPr>
      </p:pic>
    </p:spTree>
    <p:extLst>
      <p:ext uri="{BB962C8B-B14F-4D97-AF65-F5344CB8AC3E}">
        <p14:creationId xmlns:p14="http://schemas.microsoft.com/office/powerpoint/2010/main" val="14831472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smtClean="0">
                <a:latin typeface="Times New Roman" panose="02020603050405020304" pitchFamily="18" charset="0"/>
                <a:cs typeface="Times New Roman" panose="02020603050405020304" pitchFamily="18" charset="0"/>
              </a:rPr>
              <a:t>Hospital Wastes</a:t>
            </a:r>
            <a:endParaRPr lang="en-US" sz="40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rmAutofit/>
          </a:bodyPr>
          <a:lstStyle/>
          <a:p>
            <a:pPr>
              <a:buFont typeface="Wingdings" panose="05000000000000000000" pitchFamily="2" charset="2"/>
              <a:buChar char="Ø"/>
            </a:pPr>
            <a:r>
              <a:rPr lang="en-US" sz="2400" dirty="0" smtClean="0">
                <a:latin typeface="Times New Roman" panose="02020603050405020304" pitchFamily="18" charset="0"/>
                <a:cs typeface="Times New Roman" panose="02020603050405020304" pitchFamily="18" charset="0"/>
              </a:rPr>
              <a:t> Hospital waste require proper attention for collection , transport and disposal.</a:t>
            </a:r>
          </a:p>
          <a:p>
            <a:pPr>
              <a:buFont typeface="Wingdings" panose="05000000000000000000" pitchFamily="2" charset="2"/>
              <a:buChar char="Ø"/>
            </a:pPr>
            <a:endParaRPr lang="en-US" sz="2400" dirty="0" smtClean="0">
              <a:latin typeface="Times New Roman" panose="02020603050405020304" pitchFamily="18" charset="0"/>
              <a:cs typeface="Times New Roman" panose="02020603050405020304" pitchFamily="18" charset="0"/>
            </a:endParaRPr>
          </a:p>
          <a:p>
            <a:pPr>
              <a:buFont typeface="Wingdings" panose="05000000000000000000" pitchFamily="2" charset="2"/>
              <a:buChar char="Ø"/>
            </a:pPr>
            <a:r>
              <a:rPr lang="en-US" sz="2400" dirty="0" smtClean="0">
                <a:latin typeface="Times New Roman" panose="02020603050405020304" pitchFamily="18" charset="0"/>
                <a:cs typeface="Times New Roman" panose="02020603050405020304" pitchFamily="18" charset="0"/>
              </a:rPr>
              <a:t> Hospital wastes generally includes used clothing, polythene bags, rubber gloves, tissues, used syringes, glass and plastics bottles cotton wool and discard body parts.</a:t>
            </a:r>
          </a:p>
          <a:p>
            <a:pPr>
              <a:buFont typeface="Wingdings" panose="05000000000000000000" pitchFamily="2" charset="2"/>
              <a:buChar char="Ø"/>
            </a:pPr>
            <a:endParaRPr lang="en-US" sz="2400" dirty="0" smtClean="0">
              <a:latin typeface="Times New Roman" panose="02020603050405020304" pitchFamily="18" charset="0"/>
              <a:cs typeface="Times New Roman" panose="02020603050405020304" pitchFamily="18" charset="0"/>
            </a:endParaRPr>
          </a:p>
          <a:p>
            <a:pPr>
              <a:buFont typeface="Wingdings" panose="05000000000000000000" pitchFamily="2" charset="2"/>
              <a:buChar char="Ø"/>
            </a:pPr>
            <a:r>
              <a:rPr lang="en-US" sz="2400" dirty="0" smtClean="0">
                <a:latin typeface="Times New Roman" panose="02020603050405020304" pitchFamily="18" charset="0"/>
                <a:cs typeface="Times New Roman" panose="02020603050405020304" pitchFamily="18" charset="0"/>
              </a:rPr>
              <a:t>It is unfortunate that most of the hospital waste are dumped in the low-laying areas around the hospitals.</a:t>
            </a:r>
          </a:p>
        </p:txBody>
      </p:sp>
    </p:spTree>
    <p:extLst>
      <p:ext uri="{BB962C8B-B14F-4D97-AF65-F5344CB8AC3E}">
        <p14:creationId xmlns:p14="http://schemas.microsoft.com/office/powerpoint/2010/main" val="31114135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4294967295"/>
          </p:nvPr>
        </p:nvPicPr>
        <p:blipFill>
          <a:blip r:embed="rId2">
            <a:extLst>
              <a:ext uri="{28A0092B-C50C-407E-A947-70E740481C1C}">
                <a14:useLocalDpi xmlns:a14="http://schemas.microsoft.com/office/drawing/2010/main" val="0"/>
              </a:ext>
            </a:extLst>
          </a:blip>
          <a:stretch>
            <a:fillRect/>
          </a:stretch>
        </p:blipFill>
        <p:spPr>
          <a:xfrm>
            <a:off x="0" y="0"/>
            <a:ext cx="9677400" cy="6858000"/>
          </a:xfrm>
        </p:spPr>
      </p:pic>
    </p:spTree>
    <p:extLst>
      <p:ext uri="{BB962C8B-B14F-4D97-AF65-F5344CB8AC3E}">
        <p14:creationId xmlns:p14="http://schemas.microsoft.com/office/powerpoint/2010/main" val="67996666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smtClean="0">
                <a:latin typeface="Times New Roman" panose="02020603050405020304" pitchFamily="18" charset="0"/>
                <a:cs typeface="Times New Roman" panose="02020603050405020304" pitchFamily="18" charset="0"/>
              </a:rPr>
              <a:t>Commercial Wastes</a:t>
            </a:r>
            <a:endParaRPr lang="en-US" sz="40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rmAutofit/>
          </a:bodyPr>
          <a:lstStyle/>
          <a:p>
            <a:pPr>
              <a:buFont typeface="Wingdings" panose="05000000000000000000" pitchFamily="2" charset="2"/>
              <a:buChar char="Ø"/>
            </a:pPr>
            <a:r>
              <a:rPr lang="en-US" sz="2400" dirty="0" smtClean="0">
                <a:latin typeface="Times New Roman" panose="02020603050405020304" pitchFamily="18" charset="0"/>
                <a:cs typeface="Times New Roman" panose="02020603050405020304" pitchFamily="18" charset="0"/>
              </a:rPr>
              <a:t> Commercial waste usually comes from hotels, restaurant, small industrial units, shopping plazas, schools, nursing homes, railway station, bus station , airports etc.</a:t>
            </a:r>
          </a:p>
          <a:p>
            <a:pPr>
              <a:buFont typeface="Wingdings" panose="05000000000000000000" pitchFamily="2" charset="2"/>
              <a:buChar char="Ø"/>
            </a:pPr>
            <a:endParaRPr lang="en-US" sz="2400" dirty="0" smtClean="0">
              <a:latin typeface="Times New Roman" panose="02020603050405020304" pitchFamily="18" charset="0"/>
              <a:cs typeface="Times New Roman" panose="02020603050405020304" pitchFamily="18" charset="0"/>
            </a:endParaRPr>
          </a:p>
          <a:p>
            <a:pPr>
              <a:buFont typeface="Wingdings" panose="05000000000000000000" pitchFamily="2" charset="2"/>
              <a:buChar char="Ø"/>
            </a:pPr>
            <a:r>
              <a:rPr lang="en-US" sz="2400" dirty="0">
                <a:latin typeface="Times New Roman" panose="02020603050405020304" pitchFamily="18" charset="0"/>
                <a:cs typeface="Times New Roman" panose="02020603050405020304" pitchFamily="18" charset="0"/>
              </a:rPr>
              <a:t> </a:t>
            </a:r>
            <a:r>
              <a:rPr lang="en-US" sz="2400" dirty="0" smtClean="0">
                <a:latin typeface="Times New Roman" panose="02020603050405020304" pitchFamily="18" charset="0"/>
                <a:cs typeface="Times New Roman" panose="02020603050405020304" pitchFamily="18" charset="0"/>
              </a:rPr>
              <a:t>These waste are similar to domestic waste and municipal waste but contain large proportion of paper and cloth.</a:t>
            </a: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2225819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4294967295"/>
          </p:nvPr>
        </p:nvPicPr>
        <p:blipFill>
          <a:blip r:embed="rId2">
            <a:extLst>
              <a:ext uri="{28A0092B-C50C-407E-A947-70E740481C1C}">
                <a14:useLocalDpi xmlns:a14="http://schemas.microsoft.com/office/drawing/2010/main" val="0"/>
              </a:ext>
            </a:extLst>
          </a:blip>
          <a:stretch>
            <a:fillRect/>
          </a:stretch>
        </p:blipFill>
        <p:spPr>
          <a:xfrm>
            <a:off x="-34636" y="0"/>
            <a:ext cx="9465888" cy="6858000"/>
          </a:xfrm>
        </p:spPr>
      </p:pic>
    </p:spTree>
    <p:extLst>
      <p:ext uri="{BB962C8B-B14F-4D97-AF65-F5344CB8AC3E}">
        <p14:creationId xmlns:p14="http://schemas.microsoft.com/office/powerpoint/2010/main" val="309719356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smtClean="0">
                <a:latin typeface="Times New Roman" panose="02020603050405020304" pitchFamily="18" charset="0"/>
                <a:cs typeface="Times New Roman" panose="02020603050405020304" pitchFamily="18" charset="0"/>
              </a:rPr>
              <a:t>Solid Waste</a:t>
            </a:r>
            <a:endParaRPr lang="en-US" sz="40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rmAutofit/>
          </a:bodyPr>
          <a:lstStyle/>
          <a:p>
            <a:pPr marL="0" indent="0">
              <a:buNone/>
            </a:pPr>
            <a:r>
              <a:rPr lang="en-US" sz="2400" dirty="0" smtClean="0">
                <a:latin typeface="Times New Roman" panose="02020603050405020304" pitchFamily="18" charset="0"/>
                <a:cs typeface="Times New Roman" panose="02020603050405020304" pitchFamily="18" charset="0"/>
              </a:rPr>
              <a:t>   </a:t>
            </a:r>
            <a:r>
              <a:rPr lang="en-US" sz="2400" b="1" dirty="0" smtClean="0">
                <a:latin typeface="Times New Roman" panose="02020603050405020304" pitchFamily="18" charset="0"/>
                <a:cs typeface="Times New Roman" panose="02020603050405020304" pitchFamily="18" charset="0"/>
              </a:rPr>
              <a:t>Definition</a:t>
            </a:r>
          </a:p>
          <a:p>
            <a:pPr>
              <a:buFont typeface="Wingdings" panose="05000000000000000000" pitchFamily="2" charset="2"/>
              <a:buChar char="Ø"/>
            </a:pPr>
            <a:r>
              <a:rPr lang="en-US" sz="2400" b="1" dirty="0">
                <a:latin typeface="Times New Roman" panose="02020603050405020304" pitchFamily="18" charset="0"/>
                <a:cs typeface="Times New Roman" panose="02020603050405020304" pitchFamily="18" charset="0"/>
              </a:rPr>
              <a:t> </a:t>
            </a:r>
            <a:r>
              <a:rPr lang="en-US" sz="2400" dirty="0" smtClean="0">
                <a:latin typeface="Times New Roman" panose="02020603050405020304" pitchFamily="18" charset="0"/>
                <a:cs typeface="Times New Roman" panose="02020603050405020304" pitchFamily="18" charset="0"/>
              </a:rPr>
              <a:t>The material which arises from various human activities and which is normally discarded as useless unwanted.</a:t>
            </a:r>
          </a:p>
          <a:p>
            <a:pPr>
              <a:buFont typeface="Wingdings" panose="05000000000000000000" pitchFamily="2" charset="2"/>
              <a:buChar char="Ø"/>
            </a:pPr>
            <a:endParaRPr lang="en-US" sz="2400" dirty="0" smtClean="0">
              <a:latin typeface="Times New Roman" panose="02020603050405020304" pitchFamily="18" charset="0"/>
              <a:cs typeface="Times New Roman" panose="02020603050405020304" pitchFamily="18" charset="0"/>
            </a:endParaRPr>
          </a:p>
          <a:p>
            <a:pPr>
              <a:buFont typeface="Wingdings" panose="05000000000000000000" pitchFamily="2" charset="2"/>
              <a:buChar char="Ø"/>
            </a:pPr>
            <a:r>
              <a:rPr lang="en-US" sz="2400" dirty="0" smtClean="0">
                <a:latin typeface="Times New Roman" panose="02020603050405020304" pitchFamily="18" charset="0"/>
                <a:cs typeface="Times New Roman" panose="02020603050405020304" pitchFamily="18" charset="0"/>
              </a:rPr>
              <a:t> Solid wastes are all waste arises from human and animal activities that are normally solids, semi-solids, liquids in containers and those are discarded as useless or unwanted.</a:t>
            </a:r>
          </a:p>
          <a:p>
            <a:pPr>
              <a:buFont typeface="Wingdings" panose="05000000000000000000" pitchFamily="2" charset="2"/>
              <a:buChar char="Ø"/>
            </a:pPr>
            <a:endParaRPr lang="en-US" sz="2400" dirty="0" smtClean="0">
              <a:latin typeface="Times New Roman" panose="02020603050405020304" pitchFamily="18" charset="0"/>
              <a:cs typeface="Times New Roman" panose="02020603050405020304" pitchFamily="18" charset="0"/>
            </a:endParaRPr>
          </a:p>
          <a:p>
            <a:pPr>
              <a:buFont typeface="Wingdings" panose="05000000000000000000" pitchFamily="2" charset="2"/>
              <a:buChar char="Ø"/>
            </a:pPr>
            <a:r>
              <a:rPr lang="en-US" sz="2400" dirty="0" smtClean="0">
                <a:latin typeface="Times New Roman" panose="02020603050405020304" pitchFamily="18" charset="0"/>
                <a:cs typeface="Times New Roman" panose="02020603050405020304" pitchFamily="18" charset="0"/>
              </a:rPr>
              <a:t> Garbage from homes, wastes resulting from commercial and industrial activities and waste substances created by agriculture, mining and water purification plants.</a:t>
            </a: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9094908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4294967295"/>
          </p:nvPr>
        </p:nvPicPr>
        <p:blipFill>
          <a:blip r:embed="rId2">
            <a:extLst>
              <a:ext uri="{28A0092B-C50C-407E-A947-70E740481C1C}">
                <a14:useLocalDpi xmlns:a14="http://schemas.microsoft.com/office/drawing/2010/main" val="0"/>
              </a:ext>
            </a:extLst>
          </a:blip>
          <a:stretch>
            <a:fillRect/>
          </a:stretch>
        </p:blipFill>
        <p:spPr>
          <a:xfrm>
            <a:off x="0" y="0"/>
            <a:ext cx="9372600" cy="6858000"/>
          </a:xfrm>
        </p:spPr>
      </p:pic>
    </p:spTree>
    <p:extLst>
      <p:ext uri="{BB962C8B-B14F-4D97-AF65-F5344CB8AC3E}">
        <p14:creationId xmlns:p14="http://schemas.microsoft.com/office/powerpoint/2010/main" val="53325477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smtClean="0">
                <a:latin typeface="Times New Roman" panose="02020603050405020304" pitchFamily="18" charset="0"/>
                <a:cs typeface="Times New Roman" panose="02020603050405020304" pitchFamily="18" charset="0"/>
              </a:rPr>
              <a:t>Classification Of Solid Wastes</a:t>
            </a:r>
            <a:endParaRPr lang="en-US" sz="40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rmAutofit/>
          </a:bodyPr>
          <a:lstStyle/>
          <a:p>
            <a:pPr>
              <a:buFont typeface="Wingdings" panose="05000000000000000000" pitchFamily="2" charset="2"/>
              <a:buChar char="Ø"/>
            </a:pPr>
            <a:r>
              <a:rPr lang="en-US" sz="2400" dirty="0" smtClean="0">
                <a:latin typeface="Times New Roman" panose="02020603050405020304" pitchFamily="18" charset="0"/>
                <a:cs typeface="Times New Roman" panose="02020603050405020304" pitchFamily="18" charset="0"/>
              </a:rPr>
              <a:t> Solid waste may be classified based partly on content and partly on moisture and heating value.</a:t>
            </a:r>
          </a:p>
          <a:p>
            <a:pPr>
              <a:buFont typeface="Wingdings" panose="05000000000000000000" pitchFamily="2" charset="2"/>
              <a:buChar char="Ø"/>
            </a:pPr>
            <a:r>
              <a:rPr lang="en-US" sz="2400" dirty="0">
                <a:latin typeface="Times New Roman" panose="02020603050405020304" pitchFamily="18" charset="0"/>
                <a:cs typeface="Times New Roman" panose="02020603050405020304" pitchFamily="18" charset="0"/>
              </a:rPr>
              <a:t> </a:t>
            </a:r>
            <a:r>
              <a:rPr lang="en-US" sz="2400" dirty="0" smtClean="0">
                <a:latin typeface="Times New Roman" panose="02020603050405020304" pitchFamily="18" charset="0"/>
                <a:cs typeface="Times New Roman" panose="02020603050405020304" pitchFamily="18" charset="0"/>
              </a:rPr>
              <a:t>A typical classification suggested by RAO (1993) is reproduced as under </a:t>
            </a:r>
          </a:p>
          <a:p>
            <a:pPr>
              <a:buFont typeface="Wingdings" panose="05000000000000000000" pitchFamily="2" charset="2"/>
              <a:buChar char="§"/>
            </a:pPr>
            <a:r>
              <a:rPr lang="en-US" sz="2400" dirty="0" smtClean="0">
                <a:latin typeface="Times New Roman" panose="02020603050405020304" pitchFamily="18" charset="0"/>
                <a:cs typeface="Times New Roman" panose="02020603050405020304" pitchFamily="18" charset="0"/>
              </a:rPr>
              <a:t>Garbage</a:t>
            </a:r>
          </a:p>
          <a:p>
            <a:pPr>
              <a:buFont typeface="Wingdings" panose="05000000000000000000" pitchFamily="2" charset="2"/>
              <a:buChar char="§"/>
            </a:pPr>
            <a:r>
              <a:rPr lang="en-US" sz="2400" dirty="0" smtClean="0">
                <a:latin typeface="Times New Roman" panose="02020603050405020304" pitchFamily="18" charset="0"/>
                <a:cs typeface="Times New Roman" panose="02020603050405020304" pitchFamily="18" charset="0"/>
              </a:rPr>
              <a:t>Rubbish </a:t>
            </a:r>
          </a:p>
          <a:p>
            <a:pPr>
              <a:buFont typeface="Wingdings" panose="05000000000000000000" pitchFamily="2" charset="2"/>
              <a:buChar char="§"/>
            </a:pPr>
            <a:r>
              <a:rPr lang="en-US" sz="2400" dirty="0" smtClean="0">
                <a:latin typeface="Times New Roman" panose="02020603050405020304" pitchFamily="18" charset="0"/>
                <a:cs typeface="Times New Roman" panose="02020603050405020304" pitchFamily="18" charset="0"/>
              </a:rPr>
              <a:t>Pathological waste</a:t>
            </a:r>
          </a:p>
          <a:p>
            <a:pPr>
              <a:buFont typeface="Wingdings" panose="05000000000000000000" pitchFamily="2" charset="2"/>
              <a:buChar char="§"/>
            </a:pPr>
            <a:r>
              <a:rPr lang="en-US" sz="2400" dirty="0" smtClean="0">
                <a:latin typeface="Times New Roman" panose="02020603050405020304" pitchFamily="18" charset="0"/>
                <a:cs typeface="Times New Roman" panose="02020603050405020304" pitchFamily="18" charset="0"/>
              </a:rPr>
              <a:t>Industrial waste</a:t>
            </a:r>
          </a:p>
          <a:p>
            <a:pPr>
              <a:buFont typeface="Wingdings" panose="05000000000000000000" pitchFamily="2" charset="2"/>
              <a:buChar char="§"/>
            </a:pPr>
            <a:r>
              <a:rPr lang="en-US" sz="2400" dirty="0" smtClean="0">
                <a:latin typeface="Times New Roman" panose="02020603050405020304" pitchFamily="18" charset="0"/>
                <a:cs typeface="Times New Roman" panose="02020603050405020304" pitchFamily="18" charset="0"/>
              </a:rPr>
              <a:t>Agricultural waste</a:t>
            </a:r>
          </a:p>
        </p:txBody>
      </p:sp>
    </p:spTree>
    <p:extLst>
      <p:ext uri="{BB962C8B-B14F-4D97-AF65-F5344CB8AC3E}">
        <p14:creationId xmlns:p14="http://schemas.microsoft.com/office/powerpoint/2010/main" val="220923551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smtClean="0">
                <a:latin typeface="Times New Roman" panose="02020603050405020304" pitchFamily="18" charset="0"/>
                <a:cs typeface="Times New Roman" panose="02020603050405020304" pitchFamily="18" charset="0"/>
              </a:rPr>
              <a:t>Garbage</a:t>
            </a:r>
            <a:endParaRPr lang="en-US" sz="40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rmAutofit/>
          </a:bodyPr>
          <a:lstStyle/>
          <a:p>
            <a:r>
              <a:rPr lang="en-US" sz="2400" dirty="0" smtClean="0">
                <a:latin typeface="Times New Roman" panose="02020603050405020304" pitchFamily="18" charset="0"/>
                <a:cs typeface="Times New Roman" panose="02020603050405020304" pitchFamily="18" charset="0"/>
              </a:rPr>
              <a:t>It refers to the organic matter which can be decomposed with an offensive smell.</a:t>
            </a:r>
          </a:p>
          <a:p>
            <a:endParaRPr lang="en-US" sz="2400" dirty="0" smtClean="0">
              <a:latin typeface="Times New Roman" panose="02020603050405020304" pitchFamily="18" charset="0"/>
              <a:cs typeface="Times New Roman" panose="02020603050405020304" pitchFamily="18" charset="0"/>
            </a:endParaRPr>
          </a:p>
          <a:p>
            <a:r>
              <a:rPr lang="en-US" sz="2400" dirty="0" smtClean="0">
                <a:latin typeface="Times New Roman" panose="02020603050405020304" pitchFamily="18" charset="0"/>
                <a:cs typeface="Times New Roman" panose="02020603050405020304" pitchFamily="18" charset="0"/>
              </a:rPr>
              <a:t>Solid waste constituents produced during the storage meat, fruits and vegetables.</a:t>
            </a:r>
          </a:p>
          <a:p>
            <a:endParaRPr lang="en-US" sz="2400" dirty="0" smtClean="0">
              <a:latin typeface="Times New Roman" panose="02020603050405020304" pitchFamily="18" charset="0"/>
              <a:cs typeface="Times New Roman" panose="02020603050405020304" pitchFamily="18" charset="0"/>
            </a:endParaRPr>
          </a:p>
          <a:p>
            <a:r>
              <a:rPr lang="en-US" sz="2400" dirty="0" smtClean="0">
                <a:latin typeface="Times New Roman" panose="02020603050405020304" pitchFamily="18" charset="0"/>
                <a:cs typeface="Times New Roman" panose="02020603050405020304" pitchFamily="18" charset="0"/>
              </a:rPr>
              <a:t>These waste have moisture content of about 70%.</a:t>
            </a:r>
          </a:p>
          <a:p>
            <a:endParaRPr lang="en-US" sz="2400" dirty="0" smtClean="0">
              <a:latin typeface="Times New Roman" panose="02020603050405020304" pitchFamily="18" charset="0"/>
              <a:cs typeface="Times New Roman" panose="02020603050405020304" pitchFamily="18" charset="0"/>
            </a:endParaRPr>
          </a:p>
          <a:p>
            <a:r>
              <a:rPr lang="en-US" sz="2400" dirty="0" smtClean="0">
                <a:latin typeface="Times New Roman" panose="02020603050405020304" pitchFamily="18" charset="0"/>
                <a:cs typeface="Times New Roman" panose="02020603050405020304" pitchFamily="18" charset="0"/>
              </a:rPr>
              <a:t>And heating value of around 6x106 j/Kg</a:t>
            </a:r>
          </a:p>
          <a:p>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1046737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smtClean="0">
                <a:latin typeface="Times New Roman" panose="02020603050405020304" pitchFamily="18" charset="0"/>
                <a:cs typeface="Times New Roman" panose="02020603050405020304" pitchFamily="18" charset="0"/>
              </a:rPr>
              <a:t>Rubbish</a:t>
            </a:r>
            <a:endParaRPr lang="en-US" sz="40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rmAutofit/>
          </a:bodyPr>
          <a:lstStyle/>
          <a:p>
            <a:r>
              <a:rPr lang="en-US" sz="2400" dirty="0" smtClean="0">
                <a:latin typeface="Times New Roman" panose="02020603050405020304" pitchFamily="18" charset="0"/>
                <a:cs typeface="Times New Roman" panose="02020603050405020304" pitchFamily="18" charset="0"/>
              </a:rPr>
              <a:t>It refers to combustible or non combustible waste.</a:t>
            </a:r>
          </a:p>
          <a:p>
            <a:endParaRPr lang="en-US" sz="2400" dirty="0" smtClean="0">
              <a:latin typeface="Times New Roman" panose="02020603050405020304" pitchFamily="18" charset="0"/>
              <a:cs typeface="Times New Roman" panose="02020603050405020304" pitchFamily="18" charset="0"/>
            </a:endParaRPr>
          </a:p>
          <a:p>
            <a:r>
              <a:rPr lang="en-US" sz="2400" dirty="0" smtClean="0">
                <a:latin typeface="Times New Roman" panose="02020603050405020304" pitchFamily="18" charset="0"/>
                <a:cs typeface="Times New Roman" panose="02020603050405020304" pitchFamily="18" charset="0"/>
              </a:rPr>
              <a:t>Combustible waste include paper, wood, scrap, rubber and leather etc.</a:t>
            </a:r>
          </a:p>
          <a:p>
            <a:endParaRPr lang="en-US" sz="2400" dirty="0" smtClean="0">
              <a:latin typeface="Times New Roman" panose="02020603050405020304" pitchFamily="18" charset="0"/>
              <a:cs typeface="Times New Roman" panose="02020603050405020304" pitchFamily="18" charset="0"/>
            </a:endParaRPr>
          </a:p>
          <a:p>
            <a:r>
              <a:rPr lang="en-US" sz="2400" dirty="0" smtClean="0">
                <a:latin typeface="Times New Roman" panose="02020603050405020304" pitchFamily="18" charset="0"/>
                <a:cs typeface="Times New Roman" panose="02020603050405020304" pitchFamily="18" charset="0"/>
              </a:rPr>
              <a:t>Non-combustible wastes are metals and glass.</a:t>
            </a:r>
          </a:p>
          <a:p>
            <a:pPr marL="0" indent="0">
              <a:buNone/>
            </a:pPr>
            <a:endParaRPr lang="en-US" sz="2400" dirty="0" smtClean="0">
              <a:latin typeface="Times New Roman" panose="02020603050405020304" pitchFamily="18" charset="0"/>
              <a:cs typeface="Times New Roman" panose="02020603050405020304" pitchFamily="18" charset="0"/>
            </a:endParaRPr>
          </a:p>
          <a:p>
            <a:r>
              <a:rPr lang="en-US" sz="2400" dirty="0" smtClean="0">
                <a:latin typeface="Times New Roman" panose="02020603050405020304" pitchFamily="18" charset="0"/>
                <a:cs typeface="Times New Roman" panose="02020603050405020304" pitchFamily="18" charset="0"/>
              </a:rPr>
              <a:t>These wastes contain moisture content of 25%</a:t>
            </a:r>
          </a:p>
          <a:p>
            <a:endParaRPr lang="en-US" sz="2400" dirty="0" smtClean="0">
              <a:latin typeface="Times New Roman" panose="02020603050405020304" pitchFamily="18" charset="0"/>
              <a:cs typeface="Times New Roman" panose="02020603050405020304" pitchFamily="18" charset="0"/>
            </a:endParaRPr>
          </a:p>
          <a:p>
            <a:r>
              <a:rPr lang="en-US" sz="2400" dirty="0" smtClean="0">
                <a:latin typeface="Times New Roman" panose="02020603050405020304" pitchFamily="18" charset="0"/>
                <a:cs typeface="Times New Roman" panose="02020603050405020304" pitchFamily="18" charset="0"/>
              </a:rPr>
              <a:t>And heating value is around 15x106 j/Kg.</a:t>
            </a: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7235849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b="1" dirty="0" smtClean="0">
                <a:latin typeface="Times New Roman" panose="02020603050405020304" pitchFamily="18" charset="0"/>
                <a:cs typeface="Times New Roman" panose="02020603050405020304" pitchFamily="18" charset="0"/>
              </a:rPr>
              <a:t>Continued…</a:t>
            </a:r>
            <a:endParaRPr lang="en-US"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rmAutofit/>
          </a:bodyPr>
          <a:lstStyle/>
          <a:p>
            <a:r>
              <a:rPr lang="en-US" sz="2400" b="1" dirty="0" smtClean="0">
                <a:latin typeface="Times New Roman" panose="02020603050405020304" pitchFamily="18" charset="0"/>
                <a:cs typeface="Times New Roman" panose="02020603050405020304" pitchFamily="18" charset="0"/>
              </a:rPr>
              <a:t>Enger and Smit (2000) </a:t>
            </a:r>
            <a:r>
              <a:rPr lang="en-US" sz="2400" dirty="0" smtClean="0">
                <a:latin typeface="Times New Roman" panose="02020603050405020304" pitchFamily="18" charset="0"/>
                <a:cs typeface="Times New Roman" panose="02020603050405020304" pitchFamily="18" charset="0"/>
              </a:rPr>
              <a:t>defined the soil as:</a:t>
            </a:r>
            <a:endParaRPr lang="en-US" sz="2400" dirty="0">
              <a:latin typeface="Times New Roman" panose="02020603050405020304" pitchFamily="18" charset="0"/>
              <a:cs typeface="Times New Roman" panose="02020603050405020304" pitchFamily="18" charset="0"/>
            </a:endParaRPr>
          </a:p>
          <a:p>
            <a:r>
              <a:rPr lang="en-US" sz="2400" dirty="0" smtClean="0">
                <a:latin typeface="Times New Roman" panose="02020603050405020304" pitchFamily="18" charset="0"/>
                <a:cs typeface="Times New Roman" panose="02020603050405020304" pitchFamily="18" charset="0"/>
              </a:rPr>
              <a:t>“A mixture of mineral material, organic matter, air, water and living organisms that is capable of supporting plant growth”.</a:t>
            </a:r>
          </a:p>
          <a:p>
            <a:endParaRPr lang="en-US" sz="2400" dirty="0" smtClean="0">
              <a:latin typeface="Times New Roman" panose="02020603050405020304" pitchFamily="18" charset="0"/>
              <a:cs typeface="Times New Roman" panose="02020603050405020304" pitchFamily="18" charset="0"/>
            </a:endParaRPr>
          </a:p>
          <a:p>
            <a:r>
              <a:rPr lang="en-US" sz="2400" dirty="0" smtClean="0">
                <a:latin typeface="Times New Roman" panose="02020603050405020304" pitchFamily="18" charset="0"/>
                <a:cs typeface="Times New Roman" panose="02020603050405020304" pitchFamily="18" charset="0"/>
              </a:rPr>
              <a:t>According to</a:t>
            </a:r>
            <a:r>
              <a:rPr lang="en-US" sz="2400" b="1" dirty="0" smtClean="0">
                <a:latin typeface="Times New Roman" panose="02020603050405020304" pitchFamily="18" charset="0"/>
                <a:cs typeface="Times New Roman" panose="02020603050405020304" pitchFamily="18" charset="0"/>
              </a:rPr>
              <a:t> Enger and Smit (2000),</a:t>
            </a:r>
            <a:r>
              <a:rPr lang="en-US" sz="2400" dirty="0" smtClean="0">
                <a:latin typeface="Times New Roman" panose="02020603050405020304" pitchFamily="18" charset="0"/>
                <a:cs typeface="Times New Roman" panose="02020603050405020304" pitchFamily="18" charset="0"/>
              </a:rPr>
              <a:t>another definition of soil is that it is:</a:t>
            </a:r>
          </a:p>
          <a:p>
            <a:pPr marL="0" indent="0">
              <a:buNone/>
            </a:pPr>
            <a:r>
              <a:rPr lang="en-US" sz="2400" dirty="0" smtClean="0">
                <a:latin typeface="Times New Roman" panose="02020603050405020304" pitchFamily="18" charset="0"/>
                <a:cs typeface="Times New Roman" panose="02020603050405020304" pitchFamily="18" charset="0"/>
              </a:rPr>
              <a:t>“A thin covering over the land consisting of a mixture of  minerals, organic materials, living organisms, air and water that together support of the growth of plant life”.</a:t>
            </a:r>
          </a:p>
          <a:p>
            <a:pPr marL="0" indent="0">
              <a:buNone/>
            </a:pPr>
            <a:endParaRPr lang="en-US" sz="2400" dirty="0" smtClean="0">
              <a:latin typeface="Times New Roman" panose="02020603050405020304" pitchFamily="18" charset="0"/>
              <a:cs typeface="Times New Roman" panose="02020603050405020304" pitchFamily="18" charset="0"/>
            </a:endParaRPr>
          </a:p>
          <a:p>
            <a:pPr marL="0" indent="0">
              <a:buNone/>
            </a:pP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0586054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4294967295"/>
          </p:nvPr>
        </p:nvPicPr>
        <p:blipFill>
          <a:blip r:embed="rId2">
            <a:extLst>
              <a:ext uri="{28A0092B-C50C-407E-A947-70E740481C1C}">
                <a14:useLocalDpi xmlns:a14="http://schemas.microsoft.com/office/drawing/2010/main" val="0"/>
              </a:ext>
            </a:extLst>
          </a:blip>
          <a:stretch>
            <a:fillRect/>
          </a:stretch>
        </p:blipFill>
        <p:spPr>
          <a:xfrm>
            <a:off x="0" y="-12290"/>
            <a:ext cx="9144000" cy="6870290"/>
          </a:xfrm>
        </p:spPr>
      </p:pic>
    </p:spTree>
    <p:extLst>
      <p:ext uri="{BB962C8B-B14F-4D97-AF65-F5344CB8AC3E}">
        <p14:creationId xmlns:p14="http://schemas.microsoft.com/office/powerpoint/2010/main" val="185053879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smtClean="0">
                <a:latin typeface="Times New Roman" panose="02020603050405020304" pitchFamily="18" charset="0"/>
                <a:cs typeface="Times New Roman" panose="02020603050405020304" pitchFamily="18" charset="0"/>
              </a:rPr>
              <a:t>Pathological Wastes</a:t>
            </a:r>
            <a:endParaRPr lang="en-US" sz="40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rmAutofit/>
          </a:bodyPr>
          <a:lstStyle/>
          <a:p>
            <a:r>
              <a:rPr lang="en-US" sz="2400" dirty="0" smtClean="0">
                <a:latin typeface="Times New Roman" panose="02020603050405020304" pitchFamily="18" charset="0"/>
                <a:cs typeface="Times New Roman" panose="02020603050405020304" pitchFamily="18" charset="0"/>
              </a:rPr>
              <a:t>Pathological wastes include dead animals and human waste etc.</a:t>
            </a:r>
          </a:p>
          <a:p>
            <a:endParaRPr lang="en-US" sz="2400" dirty="0" smtClean="0">
              <a:latin typeface="Times New Roman" panose="02020603050405020304" pitchFamily="18" charset="0"/>
              <a:cs typeface="Times New Roman" panose="02020603050405020304" pitchFamily="18" charset="0"/>
            </a:endParaRPr>
          </a:p>
          <a:p>
            <a:r>
              <a:rPr lang="en-US" sz="2400" dirty="0" smtClean="0">
                <a:latin typeface="Times New Roman" panose="02020603050405020304" pitchFamily="18" charset="0"/>
                <a:cs typeface="Times New Roman" panose="02020603050405020304" pitchFamily="18" charset="0"/>
              </a:rPr>
              <a:t>The moisture content is 85% and there are 5% non-combustible solids.</a:t>
            </a:r>
          </a:p>
          <a:p>
            <a:endParaRPr lang="en-US" sz="2400" dirty="0" smtClean="0">
              <a:latin typeface="Times New Roman" panose="02020603050405020304" pitchFamily="18" charset="0"/>
              <a:cs typeface="Times New Roman" panose="02020603050405020304" pitchFamily="18" charset="0"/>
            </a:endParaRPr>
          </a:p>
          <a:p>
            <a:r>
              <a:rPr lang="en-US" sz="2400" dirty="0" smtClean="0">
                <a:latin typeface="Times New Roman" panose="02020603050405020304" pitchFamily="18" charset="0"/>
                <a:cs typeface="Times New Roman" panose="02020603050405020304" pitchFamily="18" charset="0"/>
              </a:rPr>
              <a:t>The heating value is around 2.5x106 j/Kg </a:t>
            </a: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1955541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4294967295"/>
          </p:nvPr>
        </p:nvPicPr>
        <p:blipFill>
          <a:blip r:embed="rId2">
            <a:extLst>
              <a:ext uri="{28A0092B-C50C-407E-A947-70E740481C1C}">
                <a14:useLocalDpi xmlns:a14="http://schemas.microsoft.com/office/drawing/2010/main" val="0"/>
              </a:ext>
            </a:extLst>
          </a:blip>
          <a:stretch>
            <a:fillRect/>
          </a:stretch>
        </p:blipFill>
        <p:spPr>
          <a:xfrm>
            <a:off x="0" y="-76200"/>
            <a:ext cx="9144000" cy="6858000"/>
          </a:xfrm>
        </p:spPr>
      </p:pic>
    </p:spTree>
    <p:extLst>
      <p:ext uri="{BB962C8B-B14F-4D97-AF65-F5344CB8AC3E}">
        <p14:creationId xmlns:p14="http://schemas.microsoft.com/office/powerpoint/2010/main" val="33502903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smtClean="0">
                <a:latin typeface="Times New Roman" panose="02020603050405020304" pitchFamily="18" charset="0"/>
                <a:cs typeface="Times New Roman" panose="02020603050405020304" pitchFamily="18" charset="0"/>
              </a:rPr>
              <a:t>Industrial Wastes</a:t>
            </a:r>
            <a:endParaRPr lang="en-US" sz="40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rmAutofit/>
          </a:bodyPr>
          <a:lstStyle/>
          <a:p>
            <a:r>
              <a:rPr lang="en-US" sz="2400" dirty="0" smtClean="0">
                <a:latin typeface="Times New Roman" panose="02020603050405020304" pitchFamily="18" charset="0"/>
                <a:cs typeface="Times New Roman" panose="02020603050405020304" pitchFamily="18" charset="0"/>
              </a:rPr>
              <a:t>Industrial waste include various chemicals, paints, metal scrap, fibers, sewage and sludge.</a:t>
            </a:r>
            <a:endParaRPr lang="en-US" sz="2400" dirty="0">
              <a:latin typeface="Times New Roman" panose="02020603050405020304" pitchFamily="18" charset="0"/>
              <a:cs typeface="Times New Roman" panose="02020603050405020304" pitchFamily="18" charset="0"/>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895600"/>
            <a:ext cx="9144000" cy="3962400"/>
          </a:xfrm>
          <a:prstGeom prst="rect">
            <a:avLst/>
          </a:prstGeom>
        </p:spPr>
      </p:pic>
    </p:spTree>
    <p:extLst>
      <p:ext uri="{BB962C8B-B14F-4D97-AF65-F5344CB8AC3E}">
        <p14:creationId xmlns:p14="http://schemas.microsoft.com/office/powerpoint/2010/main" val="426632414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Times New Roman" panose="02020603050405020304" pitchFamily="18" charset="0"/>
                <a:cs typeface="Times New Roman" panose="02020603050405020304" pitchFamily="18" charset="0"/>
              </a:rPr>
              <a:t> Soil And Land Pollution</a:t>
            </a:r>
            <a:endParaRPr lang="en-US" b="1" dirty="0">
              <a:latin typeface="Times New Roman" panose="02020603050405020304" pitchFamily="18" charset="0"/>
              <a:cs typeface="Times New Roman" panose="02020603050405020304" pitchFamily="18" charset="0"/>
            </a:endParaRPr>
          </a:p>
        </p:txBody>
      </p:sp>
      <p:sp>
        <p:nvSpPr>
          <p:cNvPr id="3" name="Subtitle 2"/>
          <p:cNvSpPr>
            <a:spLocks noGrp="1"/>
          </p:cNvSpPr>
          <p:nvPr>
            <p:ph idx="1"/>
          </p:nvPr>
        </p:nvSpPr>
        <p:spPr/>
        <p:txBody>
          <a:bodyPr/>
          <a:lstStyle/>
          <a:p>
            <a:pPr marL="0" indent="0">
              <a:buNone/>
            </a:pPr>
            <a:endParaRPr lang="en-US" dirty="0" smtClean="0"/>
          </a:p>
        </p:txBody>
      </p:sp>
    </p:spTree>
    <p:extLst>
      <p:ext uri="{BB962C8B-B14F-4D97-AF65-F5344CB8AC3E}">
        <p14:creationId xmlns:p14="http://schemas.microsoft.com/office/powerpoint/2010/main" val="411406272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Times New Roman" panose="02020603050405020304" pitchFamily="18" charset="0"/>
                <a:cs typeface="Times New Roman" panose="02020603050405020304" pitchFamily="18" charset="0"/>
              </a:rPr>
              <a:t>Composition Of Solid Waste</a:t>
            </a:r>
            <a:endParaRPr lang="en-US"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rmAutofit/>
          </a:bodyPr>
          <a:lstStyle/>
          <a:p>
            <a:r>
              <a:rPr lang="en-US" sz="2400" dirty="0" smtClean="0">
                <a:latin typeface="Times New Roman" panose="02020603050405020304" pitchFamily="18" charset="0"/>
                <a:cs typeface="Times New Roman" panose="02020603050405020304" pitchFamily="18" charset="0"/>
              </a:rPr>
              <a:t>It varies with its sources  like urban and industrial origin will be different like urban and industrial origin will be different</a:t>
            </a:r>
          </a:p>
          <a:p>
            <a:r>
              <a:rPr lang="en-US" sz="2400" dirty="0" smtClean="0">
                <a:latin typeface="Times New Roman" panose="02020603050405020304" pitchFamily="18" charset="0"/>
                <a:cs typeface="Times New Roman" panose="02020603050405020304" pitchFamily="18" charset="0"/>
              </a:rPr>
              <a:t>Hence source of solid waste has to kept in view before describing the components.</a:t>
            </a: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6334305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Times New Roman" panose="02020603050405020304" pitchFamily="18" charset="0"/>
                <a:cs typeface="Times New Roman" panose="02020603050405020304" pitchFamily="18" charset="0"/>
              </a:rPr>
              <a:t>Composition Of Urban Waste</a:t>
            </a:r>
            <a:endParaRPr lang="en-US"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rmAutofit/>
          </a:bodyPr>
          <a:lstStyle/>
          <a:p>
            <a:r>
              <a:rPr lang="en-US" sz="2400" dirty="0" smtClean="0">
                <a:latin typeface="Times New Roman" panose="02020603050405020304" pitchFamily="18" charset="0"/>
                <a:cs typeface="Times New Roman" panose="02020603050405020304" pitchFamily="18" charset="0"/>
              </a:rPr>
              <a:t>Unfortunately no authentic information regarding composition of the urban waste of Pakistan is available and analysis of such waste has not be regularly by the concerned municipal corporations.</a:t>
            </a:r>
          </a:p>
          <a:p>
            <a:r>
              <a:rPr lang="en-US" sz="2400" dirty="0" smtClean="0">
                <a:latin typeface="Times New Roman" panose="02020603050405020304" pitchFamily="18" charset="0"/>
                <a:cs typeface="Times New Roman" panose="02020603050405020304" pitchFamily="18" charset="0"/>
              </a:rPr>
              <a:t>The waste is very heterogeneous in composition .</a:t>
            </a:r>
          </a:p>
          <a:p>
            <a:r>
              <a:rPr lang="en-US" sz="2400" dirty="0" smtClean="0">
                <a:latin typeface="Times New Roman" panose="02020603050405020304" pitchFamily="18" charset="0"/>
                <a:cs typeface="Times New Roman" panose="02020603050405020304" pitchFamily="18" charset="0"/>
              </a:rPr>
              <a:t>Composition vary from city to city and village to village due to geographical ,temporal cultural and seasonal variations.</a:t>
            </a: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0203742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latin typeface="Times New Roman" panose="02020603050405020304" pitchFamily="18" charset="0"/>
                <a:cs typeface="Times New Roman" panose="02020603050405020304" pitchFamily="18" charset="0"/>
              </a:rPr>
              <a:t>Composition Of Urban Waste</a:t>
            </a:r>
            <a:endParaRPr lang="en-US" dirty="0"/>
          </a:p>
        </p:txBody>
      </p:sp>
      <p:sp>
        <p:nvSpPr>
          <p:cNvPr id="3" name="Content Placeholder 2"/>
          <p:cNvSpPr>
            <a:spLocks noGrp="1"/>
          </p:cNvSpPr>
          <p:nvPr>
            <p:ph idx="1"/>
          </p:nvPr>
        </p:nvSpPr>
        <p:spPr/>
        <p:txBody>
          <a:bodyPr>
            <a:normAutofit/>
          </a:bodyPr>
          <a:lstStyle/>
          <a:p>
            <a:r>
              <a:rPr lang="en-US" sz="2400" dirty="0" smtClean="0">
                <a:latin typeface="Times New Roman" panose="02020603050405020304" pitchFamily="18" charset="0"/>
                <a:cs typeface="Times New Roman" panose="02020603050405020304" pitchFamily="18" charset="0"/>
              </a:rPr>
              <a:t>How ever waste from some urban areas of Pakistan consist of polythene shopping bags waste papers ,cartons , dust, vegetables, leaves, glass bottles , worn out tires , animals  etc. </a:t>
            </a: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8126016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latin typeface="Times New Roman" panose="02020603050405020304" pitchFamily="18" charset="0"/>
                <a:cs typeface="Times New Roman" panose="02020603050405020304" pitchFamily="18" charset="0"/>
              </a:rPr>
              <a:t>Disease Related To Soil And Land Pollution</a:t>
            </a:r>
            <a:endParaRPr lang="en-US"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rmAutofit/>
          </a:bodyPr>
          <a:lstStyle/>
          <a:p>
            <a:r>
              <a:rPr lang="en-US" sz="2400" dirty="0" smtClean="0">
                <a:latin typeface="Times New Roman" panose="02020603050405020304" pitchFamily="18" charset="0"/>
                <a:cs typeface="Times New Roman" panose="02020603050405020304" pitchFamily="18" charset="0"/>
              </a:rPr>
              <a:t>Soil and pollution also cause health hazards in human being the main risk to human health arises from multiplication of microorganisms (such is bacteria and disease vectors(mosquitoes are source of malaria ,flies cockroaches)</a:t>
            </a:r>
          </a:p>
          <a:p>
            <a:r>
              <a:rPr lang="en-US" sz="2400" dirty="0" smtClean="0">
                <a:latin typeface="Times New Roman" panose="02020603050405020304" pitchFamily="18" charset="0"/>
                <a:cs typeface="Times New Roman" panose="02020603050405020304" pitchFamily="18" charset="0"/>
              </a:rPr>
              <a:t>Bacteria are the cause of typhoid , cholera , diarrhea and dysentery .</a:t>
            </a:r>
          </a:p>
          <a:p>
            <a:r>
              <a:rPr lang="en-US" sz="2400" dirty="0" smtClean="0">
                <a:latin typeface="Times New Roman" panose="02020603050405020304" pitchFamily="18" charset="0"/>
                <a:cs typeface="Times New Roman" panose="02020603050405020304" pitchFamily="18" charset="0"/>
              </a:rPr>
              <a:t>Rat spread disease like plague ,rat bit fever etc.</a:t>
            </a: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6578389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Times New Roman" panose="02020603050405020304" pitchFamily="18" charset="0"/>
                <a:cs typeface="Times New Roman" panose="02020603050405020304" pitchFamily="18" charset="0"/>
              </a:rPr>
              <a:t>Soil Waste Management</a:t>
            </a:r>
            <a:endParaRPr lang="en-US"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Autofit/>
          </a:bodyPr>
          <a:lstStyle/>
          <a:p>
            <a:pPr algn="just">
              <a:lnSpc>
                <a:spcPct val="100000"/>
              </a:lnSpc>
              <a:buFont typeface="Wingdings" panose="05000000000000000000" pitchFamily="2" charset="2"/>
              <a:buChar char="Ø"/>
            </a:pPr>
            <a:r>
              <a:rPr lang="en-US" sz="2400" dirty="0" smtClean="0">
                <a:latin typeface="Times New Roman" panose="02020603050405020304" pitchFamily="18" charset="0"/>
                <a:cs typeface="Times New Roman" panose="02020603050405020304" pitchFamily="18" charset="0"/>
              </a:rPr>
              <a:t>Soil waste management is the discipline associated with control of generation, storage collection, transfer, transport and disposal of solid waste in a manner that is in accordance with the principles of public health, economics, engineering, conservation, aesthetic and other environmental considerations that are also responsible for public attitudes.</a:t>
            </a:r>
          </a:p>
          <a:p>
            <a:pPr algn="just">
              <a:lnSpc>
                <a:spcPct val="100000"/>
              </a:lnSpc>
              <a:buFont typeface="Wingdings" panose="05000000000000000000" pitchFamily="2" charset="2"/>
              <a:buChar char="Ø"/>
            </a:pPr>
            <a:r>
              <a:rPr lang="en-US" sz="2400" dirty="0" smtClean="0">
                <a:latin typeface="Times New Roman" panose="02020603050405020304" pitchFamily="18" charset="0"/>
                <a:cs typeface="Times New Roman" panose="02020603050405020304" pitchFamily="18" charset="0"/>
              </a:rPr>
              <a:t>It includes all administration, financial, legal, planning and engineering function involve in the whole spectrum of solutions to problem of SW.</a:t>
            </a:r>
          </a:p>
          <a:p>
            <a:pPr algn="just">
              <a:lnSpc>
                <a:spcPct val="100000"/>
              </a:lnSpc>
              <a:buFont typeface="Wingdings" panose="05000000000000000000" pitchFamily="2" charset="2"/>
              <a:buChar char="Ø"/>
            </a:pPr>
            <a:r>
              <a:rPr lang="en-US" sz="2400" dirty="0" smtClean="0">
                <a:latin typeface="Times New Roman" panose="02020603050405020304" pitchFamily="18" charset="0"/>
                <a:cs typeface="Times New Roman" panose="02020603050405020304" pitchFamily="18" charset="0"/>
              </a:rPr>
              <a:t>Three main activities involved in the SWM:</a:t>
            </a:r>
          </a:p>
          <a:p>
            <a:pPr marL="457200" indent="-457200" algn="just">
              <a:lnSpc>
                <a:spcPct val="100000"/>
              </a:lnSpc>
              <a:buFont typeface="+mj-lt"/>
              <a:buAutoNum type="arabicPeriod"/>
            </a:pPr>
            <a:r>
              <a:rPr lang="en-US" sz="2400" dirty="0" smtClean="0">
                <a:latin typeface="Times New Roman" panose="02020603050405020304" pitchFamily="18" charset="0"/>
                <a:cs typeface="Times New Roman" panose="02020603050405020304" pitchFamily="18" charset="0"/>
              </a:rPr>
              <a:t>Collection</a:t>
            </a:r>
          </a:p>
          <a:p>
            <a:pPr marL="457200" indent="-457200" algn="just">
              <a:lnSpc>
                <a:spcPct val="100000"/>
              </a:lnSpc>
              <a:buFont typeface="+mj-lt"/>
              <a:buAutoNum type="arabicPeriod"/>
            </a:pPr>
            <a:r>
              <a:rPr lang="en-US" sz="2400" dirty="0" smtClean="0">
                <a:latin typeface="Times New Roman" panose="02020603050405020304" pitchFamily="18" charset="0"/>
                <a:cs typeface="Times New Roman" panose="02020603050405020304" pitchFamily="18" charset="0"/>
              </a:rPr>
              <a:t>Disposal</a:t>
            </a:r>
          </a:p>
          <a:p>
            <a:pPr marL="457200" indent="-457200" algn="just">
              <a:lnSpc>
                <a:spcPct val="100000"/>
              </a:lnSpc>
              <a:buFont typeface="+mj-lt"/>
              <a:buAutoNum type="arabicPeriod"/>
            </a:pPr>
            <a:r>
              <a:rPr lang="en-US" sz="2400" dirty="0" smtClean="0">
                <a:latin typeface="Times New Roman" panose="02020603050405020304" pitchFamily="18" charset="0"/>
                <a:cs typeface="Times New Roman" panose="02020603050405020304" pitchFamily="18" charset="0"/>
              </a:rPr>
              <a:t>Recycling and recovery</a:t>
            </a:r>
            <a:endParaRPr lang="en-US" sz="2400" dirty="0">
              <a:latin typeface="Times New Roman" panose="02020603050405020304" pitchFamily="18" charset="0"/>
              <a:cs typeface="Times New Roman" panose="02020603050405020304" pitchFamily="18" charset="0"/>
            </a:endParaRPr>
          </a:p>
        </p:txBody>
      </p:sp>
      <p:pic>
        <p:nvPicPr>
          <p:cNvPr id="4100" name="Picture 4" descr="Related image"/>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86055" y="4840310"/>
            <a:ext cx="2619778" cy="20176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9391171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smtClean="0">
                <a:latin typeface="Times New Roman" panose="02020603050405020304" pitchFamily="18" charset="0"/>
                <a:cs typeface="Times New Roman" panose="02020603050405020304" pitchFamily="18" charset="0"/>
              </a:rPr>
              <a:t>Composition Of Soil</a:t>
            </a:r>
            <a:endParaRPr lang="en-US" sz="4000" b="1" dirty="0">
              <a:latin typeface="Times New Roman" panose="02020603050405020304" pitchFamily="18" charset="0"/>
              <a:cs typeface="Times New Roman" panose="02020603050405020304" pitchFamily="18" charset="0"/>
            </a:endParaRP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666340535"/>
              </p:ext>
            </p:extLst>
          </p:nvPr>
        </p:nvGraphicFramePr>
        <p:xfrm>
          <a:off x="457200" y="1600200"/>
          <a:ext cx="8230055" cy="2369713"/>
        </p:xfrm>
        <a:graphic>
          <a:graphicData uri="http://schemas.openxmlformats.org/drawingml/2006/table">
            <a:tbl>
              <a:tblPr firstRow="1">
                <a:effectLst>
                  <a:reflection blurRad="6350" stA="50000" endA="275" endPos="40000" dist="101600" dir="5400000" sy="-100000" algn="bl" rotWithShape="0"/>
                </a:effectLst>
                <a:tableStyleId>{073A0DAA-6AF3-43AB-8588-CEC1D06C72B9}</a:tableStyleId>
              </a:tblPr>
              <a:tblGrid>
                <a:gridCol w="5148217"/>
                <a:gridCol w="3081838"/>
              </a:tblGrid>
              <a:tr h="2369713">
                <a:tc>
                  <a:txBody>
                    <a:bodyPr/>
                    <a:lstStyle/>
                    <a:p>
                      <a:r>
                        <a:rPr lang="en-US" sz="2800" b="1" dirty="0" smtClean="0"/>
                        <a:t>1:Minerals</a:t>
                      </a:r>
                      <a:r>
                        <a:rPr lang="en-US" sz="2800" b="1" baseline="0" dirty="0" smtClean="0"/>
                        <a:t> </a:t>
                      </a:r>
                    </a:p>
                    <a:p>
                      <a:r>
                        <a:rPr lang="en-US" sz="2800" b="1" baseline="0" dirty="0" smtClean="0"/>
                        <a:t>2:Air</a:t>
                      </a:r>
                    </a:p>
                    <a:p>
                      <a:r>
                        <a:rPr lang="en-US" sz="2800" b="1" baseline="0" dirty="0" smtClean="0"/>
                        <a:t>3:Water</a:t>
                      </a:r>
                    </a:p>
                    <a:p>
                      <a:r>
                        <a:rPr lang="en-US" sz="2800" b="1" baseline="0" dirty="0" smtClean="0"/>
                        <a:t>4:Organic matter</a:t>
                      </a:r>
                    </a:p>
                    <a:p>
                      <a:r>
                        <a:rPr lang="en-US" sz="2800" b="1" baseline="0" dirty="0" smtClean="0"/>
                        <a:t>Total</a:t>
                      </a:r>
                      <a:endParaRPr lang="en-US" sz="2800" b="1" dirty="0"/>
                    </a:p>
                  </a:txBody>
                  <a:tcPr marL="73409" marR="73409"/>
                </a:tc>
                <a:tc>
                  <a:txBody>
                    <a:bodyPr/>
                    <a:lstStyle/>
                    <a:p>
                      <a:r>
                        <a:rPr lang="en-US" sz="2800" b="1" dirty="0" smtClean="0"/>
                        <a:t>45%</a:t>
                      </a:r>
                    </a:p>
                    <a:p>
                      <a:r>
                        <a:rPr lang="en-US" sz="2800" b="1" dirty="0" smtClean="0"/>
                        <a:t>25%</a:t>
                      </a:r>
                    </a:p>
                    <a:p>
                      <a:r>
                        <a:rPr lang="en-US" sz="2800" b="1" dirty="0" smtClean="0"/>
                        <a:t>25%</a:t>
                      </a:r>
                    </a:p>
                    <a:p>
                      <a:r>
                        <a:rPr lang="en-US" sz="2800" b="1" dirty="0" smtClean="0"/>
                        <a:t>5%</a:t>
                      </a:r>
                    </a:p>
                    <a:p>
                      <a:r>
                        <a:rPr lang="en-US" sz="2800" b="1" dirty="0" smtClean="0"/>
                        <a:t>100%</a:t>
                      </a:r>
                      <a:endParaRPr lang="en-US" sz="2800" b="1" dirty="0"/>
                    </a:p>
                  </a:txBody>
                  <a:tcPr marL="73409" marR="73409"/>
                </a:tc>
              </a:tr>
            </a:tbl>
          </a:graphicData>
        </a:graphic>
      </p:graphicFrame>
    </p:spTree>
    <p:extLst>
      <p:ext uri="{BB962C8B-B14F-4D97-AF65-F5344CB8AC3E}">
        <p14:creationId xmlns:p14="http://schemas.microsoft.com/office/powerpoint/2010/main" val="359450597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smtClean="0">
                <a:latin typeface="Times New Roman" panose="02020603050405020304" pitchFamily="18" charset="0"/>
                <a:cs typeface="Times New Roman" panose="02020603050405020304" pitchFamily="18" charset="0"/>
              </a:rPr>
              <a:t>Methods Of Disposal Of Solid Waste</a:t>
            </a:r>
            <a:endParaRPr lang="en-US" sz="40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rmAutofit/>
          </a:bodyPr>
          <a:lstStyle/>
          <a:p>
            <a:pPr marL="0" indent="0">
              <a:buNone/>
            </a:pPr>
            <a:r>
              <a:rPr lang="en-US" sz="2400" dirty="0" smtClean="0">
                <a:latin typeface="Times New Roman" panose="02020603050405020304" pitchFamily="18" charset="0"/>
                <a:cs typeface="Times New Roman" panose="02020603050405020304" pitchFamily="18" charset="0"/>
              </a:rPr>
              <a:t>Several methods are used in the different parts of the world and most important of these are given:</a:t>
            </a:r>
          </a:p>
          <a:p>
            <a:pPr marL="0" indent="0">
              <a:buNone/>
            </a:pPr>
            <a:endParaRPr lang="en-US" sz="2400" dirty="0" smtClean="0">
              <a:latin typeface="Times New Roman" panose="02020603050405020304" pitchFamily="18" charset="0"/>
              <a:cs typeface="Times New Roman" panose="02020603050405020304" pitchFamily="18" charset="0"/>
            </a:endParaRPr>
          </a:p>
          <a:p>
            <a:pPr marL="457200" indent="-457200">
              <a:buFont typeface="+mj-lt"/>
              <a:buAutoNum type="arabicPeriod"/>
            </a:pPr>
            <a:r>
              <a:rPr lang="en-US" sz="2400" dirty="0" smtClean="0">
                <a:latin typeface="Times New Roman" panose="02020603050405020304" pitchFamily="18" charset="0"/>
                <a:cs typeface="Times New Roman" panose="02020603050405020304" pitchFamily="18" charset="0"/>
              </a:rPr>
              <a:t>Source reduction</a:t>
            </a:r>
          </a:p>
          <a:p>
            <a:pPr marL="457200" indent="-457200">
              <a:buFont typeface="+mj-lt"/>
              <a:buAutoNum type="arabicPeriod"/>
            </a:pPr>
            <a:r>
              <a:rPr lang="en-US" sz="2400" dirty="0" smtClean="0">
                <a:latin typeface="Times New Roman" panose="02020603050405020304" pitchFamily="18" charset="0"/>
                <a:cs typeface="Times New Roman" panose="02020603050405020304" pitchFamily="18" charset="0"/>
              </a:rPr>
              <a:t>Open dumping</a:t>
            </a:r>
          </a:p>
          <a:p>
            <a:pPr marL="457200" indent="-457200">
              <a:buFont typeface="+mj-lt"/>
              <a:buAutoNum type="arabicPeriod"/>
            </a:pPr>
            <a:r>
              <a:rPr lang="en-US" sz="2400" dirty="0" smtClean="0">
                <a:latin typeface="Times New Roman" panose="02020603050405020304" pitchFamily="18" charset="0"/>
                <a:cs typeface="Times New Roman" panose="02020603050405020304" pitchFamily="18" charset="0"/>
              </a:rPr>
              <a:t>Ocean dumping</a:t>
            </a:r>
          </a:p>
          <a:p>
            <a:pPr marL="457200" indent="-457200">
              <a:buFont typeface="+mj-lt"/>
              <a:buAutoNum type="arabicPeriod"/>
            </a:pPr>
            <a:r>
              <a:rPr lang="en-US" sz="2400" dirty="0" smtClean="0">
                <a:latin typeface="Times New Roman" panose="02020603050405020304" pitchFamily="18" charset="0"/>
                <a:cs typeface="Times New Roman" panose="02020603050405020304" pitchFamily="18" charset="0"/>
              </a:rPr>
              <a:t>Composting</a:t>
            </a:r>
          </a:p>
          <a:p>
            <a:pPr marL="457200" indent="-457200">
              <a:buFont typeface="+mj-lt"/>
              <a:buAutoNum type="arabicPeriod"/>
            </a:pPr>
            <a:r>
              <a:rPr lang="en-US" sz="2400" dirty="0" smtClean="0">
                <a:latin typeface="Times New Roman" panose="02020603050405020304" pitchFamily="18" charset="0"/>
                <a:cs typeface="Times New Roman" panose="02020603050405020304" pitchFamily="18" charset="0"/>
              </a:rPr>
              <a:t>Sanitary land-filling</a:t>
            </a:r>
          </a:p>
          <a:p>
            <a:pPr marL="457200" indent="-457200">
              <a:buFont typeface="+mj-lt"/>
              <a:buAutoNum type="arabicPeriod"/>
            </a:pPr>
            <a:r>
              <a:rPr lang="en-US" sz="2400" dirty="0" smtClean="0">
                <a:latin typeface="Times New Roman" panose="02020603050405020304" pitchFamily="18" charset="0"/>
                <a:cs typeface="Times New Roman" panose="02020603050405020304" pitchFamily="18" charset="0"/>
              </a:rPr>
              <a:t>Incineration</a:t>
            </a:r>
          </a:p>
          <a:p>
            <a:pPr marL="457200" indent="-457200">
              <a:buFont typeface="+mj-lt"/>
              <a:buAutoNum type="arabicPeriod"/>
            </a:pPr>
            <a:r>
              <a:rPr lang="en-US" sz="2400" dirty="0" smtClean="0">
                <a:latin typeface="Times New Roman" panose="02020603050405020304" pitchFamily="18" charset="0"/>
                <a:cs typeface="Times New Roman" panose="02020603050405020304" pitchFamily="18" charset="0"/>
              </a:rPr>
              <a:t>Recycling</a:t>
            </a:r>
          </a:p>
          <a:p>
            <a:pPr marL="457200" indent="-457200">
              <a:buFont typeface="+mj-lt"/>
              <a:buAutoNum type="arabicPeriod"/>
            </a:pPr>
            <a:endParaRPr lang="en-US" sz="2400" dirty="0" smtClean="0"/>
          </a:p>
        </p:txBody>
      </p:sp>
      <p:pic>
        <p:nvPicPr>
          <p:cNvPr id="5126" name="Picture 6" descr="Related imag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19352" y="3335628"/>
            <a:ext cx="3659177" cy="31601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5691272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900" b="1" dirty="0" smtClean="0">
                <a:latin typeface="Times New Roman" panose="02020603050405020304" pitchFamily="18" charset="0"/>
                <a:cs typeface="Times New Roman" panose="02020603050405020304" pitchFamily="18" charset="0"/>
              </a:rPr>
              <a:t>1.Source Reduction</a:t>
            </a:r>
            <a:r>
              <a:rPr lang="en-US" b="1" dirty="0" smtClean="0">
                <a:latin typeface="Times New Roman" panose="02020603050405020304" pitchFamily="18" charset="0"/>
                <a:cs typeface="Times New Roman" panose="02020603050405020304" pitchFamily="18" charset="0"/>
              </a:rPr>
              <a:t/>
            </a:r>
            <a:br>
              <a:rPr lang="en-US" b="1" dirty="0" smtClean="0">
                <a:latin typeface="Times New Roman" panose="02020603050405020304" pitchFamily="18" charset="0"/>
                <a:cs typeface="Times New Roman" panose="02020603050405020304" pitchFamily="18" charset="0"/>
              </a:rPr>
            </a:br>
            <a:endParaRPr lang="en-US"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0" y="1149927"/>
            <a:ext cx="9144000" cy="5715000"/>
          </a:xfrm>
        </p:spPr>
        <p:txBody>
          <a:bodyPr>
            <a:noAutofit/>
          </a:bodyPr>
          <a:lstStyle/>
          <a:p>
            <a:pPr>
              <a:buFont typeface="Wingdings" panose="05000000000000000000" pitchFamily="2" charset="2"/>
              <a:buChar char="Ø"/>
            </a:pPr>
            <a:r>
              <a:rPr lang="en-US" sz="2400" dirty="0" smtClean="0">
                <a:latin typeface="Times New Roman" panose="02020603050405020304" pitchFamily="18" charset="0"/>
                <a:cs typeface="Times New Roman" panose="02020603050405020304" pitchFamily="18" charset="0"/>
              </a:rPr>
              <a:t>The most important way to reduce waste is to prevent it from becoming waste in the first place It is defined as reducing the amount of solid waste generated by using less or converting from heavy packaging material to light weight once.</a:t>
            </a:r>
          </a:p>
          <a:p>
            <a:pPr>
              <a:buFont typeface="Wingdings" panose="05000000000000000000" pitchFamily="2" charset="2"/>
              <a:buChar char="Ø"/>
            </a:pPr>
            <a:r>
              <a:rPr lang="en-US" sz="2400" dirty="0" smtClean="0">
                <a:latin typeface="Times New Roman" panose="02020603050405020304" pitchFamily="18" charset="0"/>
                <a:cs typeface="Times New Roman" panose="02020603050405020304" pitchFamily="18" charset="0"/>
              </a:rPr>
              <a:t>Followings are the ways can be adopted under source reduction:</a:t>
            </a:r>
          </a:p>
          <a:p>
            <a:pPr marL="457200" indent="-457200">
              <a:buFont typeface="+mj-lt"/>
              <a:buAutoNum type="arabicPeriod"/>
            </a:pPr>
            <a:r>
              <a:rPr lang="en-US" sz="2400" dirty="0" smtClean="0">
                <a:latin typeface="Times New Roman" panose="02020603050405020304" pitchFamily="18" charset="0"/>
                <a:cs typeface="Times New Roman" panose="02020603050405020304" pitchFamily="18" charset="0"/>
              </a:rPr>
              <a:t>Motivate the people to reduce the quantities of waste </a:t>
            </a:r>
          </a:p>
          <a:p>
            <a:pPr marL="457200" indent="-457200">
              <a:buFont typeface="+mj-lt"/>
              <a:buAutoNum type="arabicPeriod"/>
            </a:pPr>
            <a:r>
              <a:rPr lang="en-US" sz="2400" dirty="0" smtClean="0">
                <a:latin typeface="Times New Roman" panose="02020603050405020304" pitchFamily="18" charset="0"/>
                <a:cs typeface="Times New Roman" panose="02020603050405020304" pitchFamily="18" charset="0"/>
              </a:rPr>
              <a:t>Such things are purchased that are recyclable and reusable</a:t>
            </a:r>
          </a:p>
          <a:p>
            <a:pPr marL="457200" indent="-457200">
              <a:buFont typeface="+mj-lt"/>
              <a:buAutoNum type="arabicPeriod"/>
            </a:pPr>
            <a:r>
              <a:rPr lang="en-US" sz="2400" dirty="0" smtClean="0">
                <a:latin typeface="Times New Roman" panose="02020603050405020304" pitchFamily="18" charset="0"/>
                <a:cs typeface="Times New Roman" panose="02020603050405020304" pitchFamily="18" charset="0"/>
              </a:rPr>
              <a:t>Rechargeable batteries are used</a:t>
            </a:r>
          </a:p>
          <a:p>
            <a:pPr marL="457200" indent="-457200">
              <a:buFont typeface="+mj-lt"/>
              <a:buAutoNum type="arabicPeriod"/>
            </a:pPr>
            <a:r>
              <a:rPr lang="en-US" sz="2400" dirty="0" smtClean="0">
                <a:latin typeface="Times New Roman" panose="02020603050405020304" pitchFamily="18" charset="0"/>
                <a:cs typeface="Times New Roman" panose="02020603050405020304" pitchFamily="18" charset="0"/>
              </a:rPr>
              <a:t>Purchased items that are least packaging or no packaging</a:t>
            </a:r>
          </a:p>
          <a:p>
            <a:pPr marL="457200" indent="-457200">
              <a:buFont typeface="+mj-lt"/>
              <a:buAutoNum type="arabicPeriod"/>
            </a:pPr>
            <a:r>
              <a:rPr lang="en-US" sz="2400" dirty="0" smtClean="0">
                <a:latin typeface="Times New Roman" panose="02020603050405020304" pitchFamily="18" charset="0"/>
                <a:cs typeface="Times New Roman" panose="02020603050405020304" pitchFamily="18" charset="0"/>
              </a:rPr>
              <a:t>Purchase beverages in refillable glass</a:t>
            </a:r>
          </a:p>
          <a:p>
            <a:pPr marL="457200" indent="-457200">
              <a:buFont typeface="+mj-lt"/>
              <a:buAutoNum type="arabicPeriod"/>
            </a:pPr>
            <a:r>
              <a:rPr lang="en-US" sz="2400" dirty="0" smtClean="0">
                <a:latin typeface="Times New Roman" panose="02020603050405020304" pitchFamily="18" charset="0"/>
                <a:cs typeface="Times New Roman" panose="02020603050405020304" pitchFamily="18" charset="0"/>
              </a:rPr>
              <a:t>Use of lightweight aluminum and plastic bags for waste</a:t>
            </a:r>
          </a:p>
          <a:p>
            <a:pPr marL="457200" indent="-457200">
              <a:buFont typeface="+mj-lt"/>
              <a:buAutoNum type="arabicPeriod"/>
            </a:pPr>
            <a:r>
              <a:rPr lang="en-US" sz="2400" dirty="0" smtClean="0">
                <a:latin typeface="Times New Roman" panose="02020603050405020304" pitchFamily="18" charset="0"/>
                <a:cs typeface="Times New Roman" panose="02020603050405020304" pitchFamily="18" charset="0"/>
              </a:rPr>
              <a:t>Use sponges and washable napkins, towels and handkerchiefs instead of papers</a:t>
            </a:r>
          </a:p>
          <a:p>
            <a:pPr marL="457200" indent="-457200">
              <a:buFont typeface="+mj-lt"/>
              <a:buAutoNum type="arabicPeriod"/>
            </a:pP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2300974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smtClean="0">
                <a:latin typeface="Times New Roman" panose="02020603050405020304" pitchFamily="18" charset="0"/>
                <a:cs typeface="Times New Roman" panose="02020603050405020304" pitchFamily="18" charset="0"/>
              </a:rPr>
              <a:t>2.Open Dumping</a:t>
            </a:r>
            <a:endParaRPr lang="en-US" sz="40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0" y="1600200"/>
            <a:ext cx="9144000" cy="4525963"/>
          </a:xfrm>
        </p:spPr>
        <p:txBody>
          <a:bodyPr>
            <a:noAutofit/>
          </a:bodyPr>
          <a:lstStyle/>
          <a:p>
            <a:pPr marL="0" indent="0">
              <a:buNone/>
            </a:pPr>
            <a:r>
              <a:rPr lang="en-US" sz="2400" dirty="0" smtClean="0">
                <a:latin typeface="Times New Roman" panose="02020603050405020304" pitchFamily="18" charset="0"/>
                <a:cs typeface="Times New Roman" panose="02020603050405020304" pitchFamily="18" charset="0"/>
              </a:rPr>
              <a:t>It is the method of disposal of waste, in this method  generally low lying areas are selected around cities and large quantity of waste are disposed off there.</a:t>
            </a:r>
          </a:p>
          <a:p>
            <a:pPr marL="0" indent="0">
              <a:buNone/>
            </a:pPr>
            <a:r>
              <a:rPr lang="en-US" sz="2400" b="1" dirty="0" smtClean="0">
                <a:latin typeface="Times New Roman" panose="02020603050405020304" pitchFamily="18" charset="0"/>
                <a:cs typeface="Times New Roman" panose="02020603050405020304" pitchFamily="18" charset="0"/>
              </a:rPr>
              <a:t>Merits                                        			Demerits</a:t>
            </a:r>
          </a:p>
          <a:p>
            <a:pPr marL="0" indent="0">
              <a:buNone/>
            </a:pPr>
            <a:r>
              <a:rPr lang="en-US" sz="2400" dirty="0" smtClean="0">
                <a:latin typeface="Times New Roman" panose="02020603050405020304" pitchFamily="18" charset="0"/>
                <a:cs typeface="Times New Roman" panose="02020603050405020304" pitchFamily="18" charset="0"/>
              </a:rPr>
              <a:t>Cheap                                                              Makes an area unhealthy</a:t>
            </a:r>
          </a:p>
          <a:p>
            <a:pPr marL="0" indent="0">
              <a:buNone/>
            </a:pPr>
            <a:r>
              <a:rPr lang="en-US" sz="2400" dirty="0" smtClean="0">
                <a:latin typeface="Times New Roman" panose="02020603050405020304" pitchFamily="18" charset="0"/>
                <a:cs typeface="Times New Roman" panose="02020603050405020304" pitchFamily="18" charset="0"/>
              </a:rPr>
              <a:t>Easy                                                                Waste are seen scattered</a:t>
            </a:r>
          </a:p>
          <a:p>
            <a:pPr marL="0" indent="0">
              <a:buNone/>
            </a:pPr>
            <a:r>
              <a:rPr lang="en-US" sz="2400" dirty="0" smtClean="0">
                <a:latin typeface="Times New Roman" panose="02020603050405020304" pitchFamily="18" charset="0"/>
                <a:cs typeface="Times New Roman" panose="02020603050405020304" pitchFamily="18" charset="0"/>
              </a:rPr>
              <a:t>Less laborious                                                 Soil structure and texture of soil is affected</a:t>
            </a:r>
          </a:p>
          <a:p>
            <a:pPr marL="0" indent="0">
              <a:buNone/>
            </a:pPr>
            <a:r>
              <a:rPr lang="en-US" sz="2400" dirty="0" smtClean="0">
                <a:latin typeface="Times New Roman" panose="02020603050405020304" pitchFamily="18" charset="0"/>
                <a:cs typeface="Times New Roman" panose="02020603050405020304" pitchFamily="18" charset="0"/>
              </a:rPr>
              <a:t>Low lying areas are filled                               Breeding sites for disease</a:t>
            </a:r>
          </a:p>
          <a:p>
            <a:pPr marL="0" indent="0">
              <a:buNone/>
            </a:pPr>
            <a:r>
              <a:rPr lang="en-US" sz="2400" dirty="0" smtClean="0">
                <a:latin typeface="Times New Roman" panose="02020603050405020304" pitchFamily="18" charset="0"/>
                <a:cs typeface="Times New Roman" panose="02020603050405020304" pitchFamily="18" charset="0"/>
              </a:rPr>
              <a:t>Requires no planning                                      Permanent source of bad smell</a:t>
            </a: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62682762"/>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b="1" dirty="0" smtClean="0">
                <a:latin typeface="Times New Roman" panose="02020603050405020304" pitchFamily="18" charset="0"/>
                <a:cs typeface="Times New Roman" panose="02020603050405020304" pitchFamily="18" charset="0"/>
              </a:rPr>
              <a:t>Open Dumping </a:t>
            </a:r>
            <a:endParaRPr lang="en-US" b="1" dirty="0">
              <a:latin typeface="Times New Roman" panose="02020603050405020304" pitchFamily="18" charset="0"/>
              <a:cs typeface="Times New Roman" panose="02020603050405020304" pitchFamily="18" charset="0"/>
            </a:endParaRPr>
          </a:p>
        </p:txBody>
      </p:sp>
      <p:pic>
        <p:nvPicPr>
          <p:cNvPr id="3074" name="Picture 2" descr="Related image"/>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0" y="1524000"/>
            <a:ext cx="6777178" cy="5334000"/>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Image result for open dumpi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84124" y="1524000"/>
            <a:ext cx="4159876" cy="5334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2845684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smtClean="0">
                <a:latin typeface="Times New Roman" panose="02020603050405020304" pitchFamily="18" charset="0"/>
                <a:cs typeface="Times New Roman" panose="02020603050405020304" pitchFamily="18" charset="0"/>
              </a:rPr>
              <a:t>3.Ocean Dumping</a:t>
            </a:r>
            <a:endParaRPr lang="en-US" sz="40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rmAutofit fontScale="70000" lnSpcReduction="20000"/>
          </a:bodyPr>
          <a:lstStyle/>
          <a:p>
            <a:pPr>
              <a:buFont typeface="Wingdings" panose="05000000000000000000" pitchFamily="2" charset="2"/>
              <a:buChar char="Ø"/>
            </a:pPr>
            <a:r>
              <a:rPr lang="en-US" dirty="0" smtClean="0">
                <a:latin typeface="Times New Roman" panose="02020603050405020304" pitchFamily="18" charset="0"/>
                <a:cs typeface="Times New Roman" panose="02020603050405020304" pitchFamily="18" charset="0"/>
              </a:rPr>
              <a:t>Every years millions of tons of packaging, including bottles, cans and plastics containers, other municipal refuse, industrial waste, sewage and sewage sludge are dumped at sea, bridges, even in remote regions, are littered with large amount of non degradable materials from our industries.</a:t>
            </a:r>
          </a:p>
          <a:p>
            <a:pPr>
              <a:buFont typeface="Wingdings" panose="05000000000000000000" pitchFamily="2" charset="2"/>
              <a:buChar char="Ø"/>
            </a:pPr>
            <a:r>
              <a:rPr lang="en-US" dirty="0" smtClean="0">
                <a:latin typeface="Times New Roman" panose="02020603050405020304" pitchFamily="18" charset="0"/>
                <a:cs typeface="Times New Roman" panose="02020603050405020304" pitchFamily="18" charset="0"/>
              </a:rPr>
              <a:t>The oceans are generally considered as waste area dumping our wastes ,but they are not so large that we can continue to treat them as carelessly as has been our habit.</a:t>
            </a:r>
          </a:p>
          <a:p>
            <a:pPr marL="0" indent="0">
              <a:buNone/>
            </a:pPr>
            <a:endParaRPr lang="en-US" sz="2400" dirty="0" smtClean="0">
              <a:latin typeface="Times New Roman" panose="02020603050405020304" pitchFamily="18" charset="0"/>
              <a:cs typeface="Times New Roman" panose="02020603050405020304" pitchFamily="18" charset="0"/>
            </a:endParaRPr>
          </a:p>
          <a:p>
            <a:pPr marL="0" indent="0">
              <a:buNone/>
            </a:pPr>
            <a:r>
              <a:rPr lang="en-US" sz="2800" b="1" dirty="0" smtClean="0">
                <a:latin typeface="Times New Roman" panose="02020603050405020304" pitchFamily="18" charset="0"/>
                <a:cs typeface="Times New Roman" panose="02020603050405020304" pitchFamily="18" charset="0"/>
              </a:rPr>
              <a:t>Merits                                      		 Demerits</a:t>
            </a:r>
          </a:p>
          <a:p>
            <a:pPr marL="0" indent="0">
              <a:buNone/>
            </a:pPr>
            <a:r>
              <a:rPr lang="en-US" dirty="0" smtClean="0">
                <a:latin typeface="Times New Roman" panose="02020603050405020304" pitchFamily="18" charset="0"/>
                <a:cs typeface="Times New Roman" panose="02020603050405020304" pitchFamily="18" charset="0"/>
              </a:rPr>
              <a:t>Easy                                                    makes ocean ugly and dirty</a:t>
            </a:r>
          </a:p>
          <a:p>
            <a:pPr marL="0" indent="0">
              <a:buNone/>
            </a:pPr>
            <a:r>
              <a:rPr lang="en-US" dirty="0" smtClean="0">
                <a:latin typeface="Times New Roman" panose="02020603050405020304" pitchFamily="18" charset="0"/>
                <a:cs typeface="Times New Roman" panose="02020603050405020304" pitchFamily="18" charset="0"/>
              </a:rPr>
              <a:t>Cheap                                                 causing environmental pollution</a:t>
            </a:r>
          </a:p>
          <a:p>
            <a:pPr marL="0" indent="0">
              <a:buNone/>
            </a:pPr>
            <a:r>
              <a:rPr lang="en-US" dirty="0" smtClean="0">
                <a:latin typeface="Times New Roman" panose="02020603050405020304" pitchFamily="18" charset="0"/>
                <a:cs typeface="Times New Roman" panose="02020603050405020304" pitchFamily="18" charset="0"/>
              </a:rPr>
              <a:t>Economical                                        toxic waste material containing heavy metals</a:t>
            </a:r>
          </a:p>
          <a:p>
            <a:pPr marL="0" indent="0">
              <a:buNone/>
            </a:pPr>
            <a:endParaRPr lang="en-US" b="1" dirty="0"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2361214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Autofit/>
          </a:bodyPr>
          <a:lstStyle/>
          <a:p>
            <a:r>
              <a:rPr lang="en-US" b="1" dirty="0" smtClean="0">
                <a:latin typeface="Times New Roman" panose="02020603050405020304" pitchFamily="18" charset="0"/>
                <a:cs typeface="Times New Roman" panose="02020603050405020304" pitchFamily="18" charset="0"/>
              </a:rPr>
              <a:t>Ocean Dumping</a:t>
            </a:r>
            <a:endParaRPr lang="en-US" b="1" dirty="0">
              <a:latin typeface="Times New Roman" panose="02020603050405020304" pitchFamily="18" charset="0"/>
              <a:cs typeface="Times New Roman" panose="02020603050405020304" pitchFamily="18" charset="0"/>
            </a:endParaRPr>
          </a:p>
        </p:txBody>
      </p:sp>
      <p:pic>
        <p:nvPicPr>
          <p:cNvPr id="7" name="Picture 2" descr="Related image"/>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0" y="1429556"/>
            <a:ext cx="5715000" cy="5428444"/>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Related imag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48896" y="1429555"/>
            <a:ext cx="4295104" cy="54284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19164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latin typeface="Times New Roman" panose="02020603050405020304" pitchFamily="18" charset="0"/>
                <a:cs typeface="Times New Roman" panose="02020603050405020304" pitchFamily="18" charset="0"/>
              </a:rPr>
              <a:t>Sanitary Land Filling</a:t>
            </a:r>
            <a:endParaRPr lang="en-US" b="1" dirty="0">
              <a:latin typeface="Times New Roman" panose="02020603050405020304" pitchFamily="18" charset="0"/>
              <a:cs typeface="Times New Roman" panose="02020603050405020304" pitchFamily="18" charset="0"/>
            </a:endParaRPr>
          </a:p>
        </p:txBody>
      </p:sp>
      <p:sp>
        <p:nvSpPr>
          <p:cNvPr id="3" name="Subtitle 2"/>
          <p:cNvSpPr>
            <a:spLocks noGrp="1"/>
          </p:cNvSpPr>
          <p:nvPr>
            <p:ph idx="1"/>
          </p:nvPr>
        </p:nvSpPr>
        <p:spPr/>
        <p:txBody>
          <a:bodyPr/>
          <a:lstStyle/>
          <a:p>
            <a:pPr marL="0" indent="0" algn="ctr">
              <a:buNone/>
            </a:pPr>
            <a:endParaRPr lang="en-US" sz="2800" b="1" dirty="0" smtClean="0">
              <a:latin typeface="Times New Roman" panose="02020603050405020304" pitchFamily="18" charset="0"/>
              <a:cs typeface="Times New Roman" panose="02020603050405020304" pitchFamily="18" charset="0"/>
            </a:endParaRPr>
          </a:p>
          <a:p>
            <a:endParaRPr lang="en-US" sz="2800" b="1" dirty="0">
              <a:solidFill>
                <a:schemeClr val="tx1"/>
              </a:solidFill>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971800"/>
            <a:ext cx="9144000" cy="3886200"/>
          </a:xfrm>
          <a:prstGeom prst="rect">
            <a:avLst/>
          </a:prstGeom>
        </p:spPr>
      </p:pic>
    </p:spTree>
    <p:extLst>
      <p:ext uri="{BB962C8B-B14F-4D97-AF65-F5344CB8AC3E}">
        <p14:creationId xmlns:p14="http://schemas.microsoft.com/office/powerpoint/2010/main" val="362563661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smtClean="0">
                <a:latin typeface="Times New Roman" panose="02020603050405020304" pitchFamily="18" charset="0"/>
                <a:cs typeface="Times New Roman" panose="02020603050405020304" pitchFamily="18" charset="0"/>
              </a:rPr>
              <a:t>Definition</a:t>
            </a:r>
            <a:endParaRPr lang="en-US" sz="40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rmAutofit/>
          </a:bodyPr>
          <a:lstStyle/>
          <a:p>
            <a:r>
              <a:rPr lang="en-US" sz="2400" dirty="0" smtClean="0">
                <a:latin typeface="Times New Roman" panose="02020603050405020304" pitchFamily="18" charset="0"/>
                <a:cs typeface="Times New Roman" panose="02020603050405020304" pitchFamily="18" charset="0"/>
              </a:rPr>
              <a:t>A method of disposal of solid waste on land without environmental damage and health hazard</a:t>
            </a:r>
            <a:endParaRPr lang="en-US" sz="2400" dirty="0">
              <a:latin typeface="Times New Roman" panose="02020603050405020304" pitchFamily="18" charset="0"/>
              <a:cs typeface="Times New Roman" panose="02020603050405020304" pitchFamily="18" charset="0"/>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743200"/>
            <a:ext cx="9143999" cy="4114800"/>
          </a:xfrm>
          <a:prstGeom prst="rect">
            <a:avLst/>
          </a:prstGeom>
        </p:spPr>
      </p:pic>
    </p:spTree>
    <p:extLst>
      <p:ext uri="{BB962C8B-B14F-4D97-AF65-F5344CB8AC3E}">
        <p14:creationId xmlns:p14="http://schemas.microsoft.com/office/powerpoint/2010/main" val="3849643435"/>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smtClean="0">
                <a:latin typeface="Times New Roman" panose="02020603050405020304" pitchFamily="18" charset="0"/>
                <a:cs typeface="Times New Roman" panose="02020603050405020304" pitchFamily="18" charset="0"/>
              </a:rPr>
              <a:t>Land fills </a:t>
            </a:r>
            <a:endParaRPr lang="en-US" sz="40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rmAutofit/>
          </a:bodyPr>
          <a:lstStyle/>
          <a:p>
            <a:r>
              <a:rPr lang="en-US" sz="2400" b="1" dirty="0" smtClean="0">
                <a:latin typeface="Times New Roman" panose="02020603050405020304" pitchFamily="18" charset="0"/>
                <a:cs typeface="Times New Roman" panose="02020603050405020304" pitchFamily="18" charset="0"/>
              </a:rPr>
              <a:t>According to Cunningham and Saigo (1955</a:t>
            </a:r>
            <a:endParaRPr lang="en-US" sz="2400" dirty="0" smtClean="0">
              <a:latin typeface="Times New Roman" panose="02020603050405020304" pitchFamily="18" charset="0"/>
              <a:cs typeface="Times New Roman" panose="02020603050405020304" pitchFamily="18" charset="0"/>
            </a:endParaRPr>
          </a:p>
          <a:p>
            <a:r>
              <a:rPr lang="en-US" sz="2400" dirty="0" smtClean="0">
                <a:latin typeface="Times New Roman" panose="02020603050405020304" pitchFamily="18" charset="0"/>
                <a:cs typeface="Times New Roman" panose="02020603050405020304" pitchFamily="18" charset="0"/>
              </a:rPr>
              <a:t>Land fills are land disposal sites for solid waste and in the method of land filling the operators compact the waste and cover it with a layer of dirt to minimize rodent and insect infestation ,blowing of debris with wind and leaching by rain.</a:t>
            </a:r>
          </a:p>
          <a:p>
            <a:r>
              <a:rPr lang="en-US" sz="2400" b="1" dirty="0" smtClean="0">
                <a:latin typeface="Times New Roman" panose="02020603050405020304" pitchFamily="18" charset="0"/>
                <a:cs typeface="Times New Roman" panose="02020603050405020304" pitchFamily="18" charset="0"/>
              </a:rPr>
              <a:t>According to </a:t>
            </a:r>
            <a:r>
              <a:rPr lang="en-US" sz="2400" b="1" dirty="0">
                <a:latin typeface="Times New Roman" panose="02020603050405020304" pitchFamily="18" charset="0"/>
                <a:cs typeface="Times New Roman" panose="02020603050405020304" pitchFamily="18" charset="0"/>
              </a:rPr>
              <a:t>E</a:t>
            </a:r>
            <a:r>
              <a:rPr lang="en-US" sz="2400" b="1" dirty="0" smtClean="0">
                <a:latin typeface="Times New Roman" panose="02020603050405020304" pitchFamily="18" charset="0"/>
                <a:cs typeface="Times New Roman" panose="02020603050405020304" pitchFamily="18" charset="0"/>
              </a:rPr>
              <a:t>nger and Smith (2000)</a:t>
            </a:r>
            <a:endParaRPr lang="en-US" sz="2400" dirty="0" smtClean="0">
              <a:latin typeface="Times New Roman" panose="02020603050405020304" pitchFamily="18" charset="0"/>
              <a:cs typeface="Times New Roman" panose="02020603050405020304" pitchFamily="18" charset="0"/>
            </a:endParaRPr>
          </a:p>
          <a:p>
            <a:r>
              <a:rPr lang="en-US" sz="2400" dirty="0" smtClean="0">
                <a:latin typeface="Times New Roman" panose="02020603050405020304" pitchFamily="18" charset="0"/>
                <a:cs typeface="Times New Roman" panose="02020603050405020304" pitchFamily="18" charset="0"/>
              </a:rPr>
              <a:t>A method of disposing of solid waste that involves burying the waste in specially constructed sites. </a:t>
            </a:r>
          </a:p>
        </p:txBody>
      </p:sp>
    </p:spTree>
    <p:extLst>
      <p:ext uri="{BB962C8B-B14F-4D97-AF65-F5344CB8AC3E}">
        <p14:creationId xmlns:p14="http://schemas.microsoft.com/office/powerpoint/2010/main" val="291001273"/>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b="1" dirty="0" smtClean="0">
                <a:latin typeface="Times New Roman" panose="02020603050405020304" pitchFamily="18" charset="0"/>
                <a:cs typeface="Times New Roman" panose="02020603050405020304" pitchFamily="18" charset="0"/>
              </a:rPr>
              <a:t>Method</a:t>
            </a:r>
            <a:r>
              <a:rPr lang="en-US" dirty="0" smtClean="0"/>
              <a:t> </a:t>
            </a:r>
            <a:endParaRPr lang="en-US" dirty="0"/>
          </a:p>
        </p:txBody>
      </p:sp>
      <p:sp>
        <p:nvSpPr>
          <p:cNvPr id="3" name="Content Placeholder 2"/>
          <p:cNvSpPr>
            <a:spLocks noGrp="1"/>
          </p:cNvSpPr>
          <p:nvPr>
            <p:ph idx="1"/>
          </p:nvPr>
        </p:nvSpPr>
        <p:spPr/>
        <p:txBody>
          <a:bodyPr>
            <a:normAutofit/>
          </a:bodyPr>
          <a:lstStyle/>
          <a:p>
            <a:r>
              <a:rPr lang="en-US" sz="2400" dirty="0" smtClean="0">
                <a:latin typeface="Times New Roman" panose="02020603050405020304" pitchFamily="18" charset="0"/>
                <a:cs typeface="Times New Roman" panose="02020603050405020304" pitchFamily="18" charset="0"/>
              </a:rPr>
              <a:t>It is a method of improving waste land .</a:t>
            </a:r>
          </a:p>
          <a:p>
            <a:r>
              <a:rPr lang="en-US" sz="2400" dirty="0" smtClean="0">
                <a:latin typeface="Times New Roman" panose="02020603050405020304" pitchFamily="18" charset="0"/>
                <a:cs typeface="Times New Roman" panose="02020603050405020304" pitchFamily="18" charset="0"/>
              </a:rPr>
              <a:t>Low lying and swampy areas are reclaimed by this method.</a:t>
            </a:r>
          </a:p>
          <a:p>
            <a:pPr marL="0" indent="0">
              <a:buNone/>
            </a:pPr>
            <a:r>
              <a:rPr lang="en-US" sz="2400" b="1" dirty="0" smtClean="0">
                <a:latin typeface="Times New Roman" panose="02020603050405020304" pitchFamily="18" charset="0"/>
                <a:cs typeface="Times New Roman" panose="02020603050405020304" pitchFamily="18" charset="0"/>
              </a:rPr>
              <a:t>Cell</a:t>
            </a:r>
          </a:p>
          <a:p>
            <a:r>
              <a:rPr lang="en-US" sz="2400" dirty="0" smtClean="0">
                <a:latin typeface="Times New Roman" panose="02020603050405020304" pitchFamily="18" charset="0"/>
                <a:cs typeface="Times New Roman" panose="02020603050405020304" pitchFamily="18" charset="0"/>
              </a:rPr>
              <a:t>Solid waste is spread and compacted in thin layer within small area .it is called cell .</a:t>
            </a:r>
          </a:p>
          <a:p>
            <a:r>
              <a:rPr lang="en-US" sz="2400" dirty="0" smtClean="0">
                <a:latin typeface="Times New Roman" panose="02020603050405020304" pitchFamily="18" charset="0"/>
                <a:cs typeface="Times New Roman" panose="02020603050405020304" pitchFamily="18" charset="0"/>
              </a:rPr>
              <a:t>Its depth may not be more than 2 meter.</a:t>
            </a:r>
          </a:p>
          <a:p>
            <a:pPr marL="0" indent="0">
              <a:buNone/>
            </a:pPr>
            <a:r>
              <a:rPr lang="en-US" sz="2400" b="1" dirty="0" smtClean="0">
                <a:latin typeface="Times New Roman" panose="02020603050405020304" pitchFamily="18" charset="0"/>
                <a:cs typeface="Times New Roman" panose="02020603050405020304" pitchFamily="18" charset="0"/>
              </a:rPr>
              <a:t>Cover</a:t>
            </a:r>
          </a:p>
          <a:p>
            <a:r>
              <a:rPr lang="en-US" sz="2400" dirty="0" smtClean="0">
                <a:latin typeface="Times New Roman" panose="02020603050405020304" pitchFamily="18" charset="0"/>
                <a:cs typeface="Times New Roman" panose="02020603050405020304" pitchFamily="18" charset="0"/>
              </a:rPr>
              <a:t>The cell is then covered with soil layer which is spread uniformly and then compacted .it is called cover .</a:t>
            </a:r>
          </a:p>
          <a:p>
            <a:r>
              <a:rPr lang="en-US" sz="2400" dirty="0" smtClean="0">
                <a:latin typeface="Times New Roman" panose="02020603050405020304" pitchFamily="18" charset="0"/>
                <a:cs typeface="Times New Roman" panose="02020603050405020304" pitchFamily="18" charset="0"/>
              </a:rPr>
              <a:t>It is usually 20 cm thick.</a:t>
            </a: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8277462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TT" sz="4000" b="1" dirty="0" smtClean="0">
                <a:latin typeface="Times New Roman" panose="02020603050405020304" pitchFamily="18" charset="0"/>
                <a:cs typeface="Times New Roman" panose="02020603050405020304" pitchFamily="18" charset="0"/>
              </a:rPr>
              <a:t>Soil Pollution</a:t>
            </a:r>
            <a:endParaRPr lang="en-TT" sz="40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rmAutofit/>
          </a:bodyPr>
          <a:lstStyle/>
          <a:p>
            <a:r>
              <a:rPr lang="en-TT" sz="2400" dirty="0" smtClean="0">
                <a:latin typeface="Times New Roman" panose="02020603050405020304" pitchFamily="18" charset="0"/>
                <a:cs typeface="Times New Roman" panose="02020603050405020304" pitchFamily="18" charset="0"/>
              </a:rPr>
              <a:t>Farmer concern…</a:t>
            </a:r>
          </a:p>
          <a:p>
            <a:r>
              <a:rPr lang="en-TT" sz="2400" dirty="0" smtClean="0">
                <a:latin typeface="Times New Roman" panose="02020603050405020304" pitchFamily="18" charset="0"/>
                <a:cs typeface="Times New Roman" panose="02020603050405020304" pitchFamily="18" charset="0"/>
              </a:rPr>
              <a:t>According to Dhaliwal (1998), “soil pollution results from excessive use of insecticides, herbicides, fertilizers and other chemicals which adversely affect the physical, chemical and biological properties of soil. Radioactive substances resulting from explosion of nuclear devices also penetrates the soil from where they enter the food chain and become concentrated into the body tissues”.</a:t>
            </a:r>
          </a:p>
          <a:p>
            <a:r>
              <a:rPr lang="en-TT" sz="2400" dirty="0" smtClean="0">
                <a:latin typeface="Times New Roman" panose="02020603050405020304" pitchFamily="18" charset="0"/>
                <a:cs typeface="Times New Roman" panose="02020603050405020304" pitchFamily="18" charset="0"/>
              </a:rPr>
              <a:t>According to </a:t>
            </a:r>
            <a:r>
              <a:rPr lang="en-TT" sz="2400" dirty="0">
                <a:latin typeface="Times New Roman" panose="02020603050405020304" pitchFamily="18" charset="0"/>
                <a:cs typeface="Times New Roman" panose="02020603050405020304" pitchFamily="18" charset="0"/>
              </a:rPr>
              <a:t>H</a:t>
            </a:r>
            <a:r>
              <a:rPr lang="en-TT" sz="2400" dirty="0" smtClean="0">
                <a:latin typeface="Times New Roman" panose="02020603050405020304" pitchFamily="18" charset="0"/>
                <a:cs typeface="Times New Roman" panose="02020603050405020304" pitchFamily="18" charset="0"/>
              </a:rPr>
              <a:t>ussain (1998) land pollution is defined as “The misuse of the land so as to render it unworthy of meeting the requirements of human and other living creatures”.</a:t>
            </a:r>
            <a:endParaRPr lang="en-TT"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00019909"/>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b="1" dirty="0">
                <a:latin typeface="Times New Roman" panose="02020603050405020304" pitchFamily="18" charset="0"/>
                <a:cs typeface="Times New Roman" panose="02020603050405020304" pitchFamily="18" charset="0"/>
              </a:rPr>
              <a:t>Final cover </a:t>
            </a:r>
            <a:endParaRPr lang="en-US" dirty="0"/>
          </a:p>
        </p:txBody>
      </p:sp>
      <p:sp>
        <p:nvSpPr>
          <p:cNvPr id="3" name="Content Placeholder 2"/>
          <p:cNvSpPr>
            <a:spLocks noGrp="1"/>
          </p:cNvSpPr>
          <p:nvPr>
            <p:ph idx="1"/>
          </p:nvPr>
        </p:nvSpPr>
        <p:spPr/>
        <p:txBody>
          <a:bodyPr>
            <a:normAutofit/>
          </a:bodyPr>
          <a:lstStyle/>
          <a:p>
            <a:pPr marL="0" indent="0">
              <a:buNone/>
            </a:pPr>
            <a:r>
              <a:rPr lang="en-US" sz="2400" dirty="0" smtClean="0">
                <a:latin typeface="Times New Roman" panose="02020603050405020304" pitchFamily="18" charset="0"/>
                <a:cs typeface="Times New Roman" panose="02020603050405020304" pitchFamily="18" charset="0"/>
              </a:rPr>
              <a:t>When number of cells reaches the final desired elevation a final cover of earth of about 1 meter is placed and compacted .</a:t>
            </a:r>
          </a:p>
          <a:p>
            <a:r>
              <a:rPr lang="en-US" sz="2400" dirty="0" smtClean="0">
                <a:latin typeface="Times New Roman" panose="02020603050405020304" pitchFamily="18" charset="0"/>
                <a:cs typeface="Times New Roman" panose="02020603050405020304" pitchFamily="18" charset="0"/>
              </a:rPr>
              <a:t>This final cover is essential to prevent entry of rodents through burrowing </a:t>
            </a:r>
            <a:endParaRPr lang="en-US" sz="2400" dirty="0">
              <a:latin typeface="Times New Roman" panose="02020603050405020304" pitchFamily="18" charset="0"/>
              <a:cs typeface="Times New Roman" panose="02020603050405020304" pitchFamily="18" charset="0"/>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200" y="3428999"/>
            <a:ext cx="9220200" cy="3446269"/>
          </a:xfrm>
          <a:prstGeom prst="rect">
            <a:avLst/>
          </a:prstGeom>
        </p:spPr>
      </p:pic>
    </p:spTree>
    <p:extLst>
      <p:ext uri="{BB962C8B-B14F-4D97-AF65-F5344CB8AC3E}">
        <p14:creationId xmlns:p14="http://schemas.microsoft.com/office/powerpoint/2010/main" val="1203339835"/>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smtClean="0">
                <a:latin typeface="Times New Roman" panose="02020603050405020304" pitchFamily="18" charset="0"/>
                <a:cs typeface="Times New Roman" panose="02020603050405020304" pitchFamily="18" charset="0"/>
              </a:rPr>
              <a:t>Phases Of Sanitary Land Filling</a:t>
            </a:r>
            <a:endParaRPr lang="en-US" sz="40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Autofit/>
          </a:bodyPr>
          <a:lstStyle/>
          <a:p>
            <a:r>
              <a:rPr lang="en-US" sz="2400" b="1" dirty="0" smtClean="0">
                <a:latin typeface="Times New Roman" panose="02020603050405020304" pitchFamily="18" charset="0"/>
                <a:cs typeface="Times New Roman" panose="02020603050405020304" pitchFamily="18" charset="0"/>
              </a:rPr>
              <a:t>First phase</a:t>
            </a:r>
            <a:endParaRPr lang="en-US" sz="2400" dirty="0" smtClean="0">
              <a:latin typeface="Times New Roman" panose="02020603050405020304" pitchFamily="18" charset="0"/>
              <a:cs typeface="Times New Roman" panose="02020603050405020304" pitchFamily="18" charset="0"/>
            </a:endParaRPr>
          </a:p>
          <a:p>
            <a:r>
              <a:rPr lang="en-US" sz="2400" dirty="0" smtClean="0">
                <a:latin typeface="Times New Roman" panose="02020603050405020304" pitchFamily="18" charset="0"/>
                <a:cs typeface="Times New Roman" panose="02020603050405020304" pitchFamily="18" charset="0"/>
              </a:rPr>
              <a:t>In first phase aerobic bacteria are dominant for aerobic decomposition. Bacteria deplete oxygen and therefor temperature is raised.</a:t>
            </a:r>
          </a:p>
          <a:p>
            <a:endParaRPr lang="en-US" sz="2400" dirty="0"/>
          </a:p>
          <a:p>
            <a:r>
              <a:rPr lang="en-US" sz="2400" b="1" dirty="0" smtClean="0">
                <a:latin typeface="Times New Roman" panose="02020603050405020304" pitchFamily="18" charset="0"/>
                <a:cs typeface="Times New Roman" panose="02020603050405020304" pitchFamily="18" charset="0"/>
              </a:rPr>
              <a:t>Second phase</a:t>
            </a:r>
            <a:endParaRPr lang="en-US" sz="2400" dirty="0"/>
          </a:p>
          <a:p>
            <a:r>
              <a:rPr lang="en-US" sz="2400" dirty="0" smtClean="0">
                <a:latin typeface="Times New Roman" panose="02020603050405020304" pitchFamily="18" charset="0"/>
                <a:cs typeface="Times New Roman" panose="02020603050405020304" pitchFamily="18" charset="0"/>
              </a:rPr>
              <a:t>In this phase anaerobic conditions or anaerobic bacteria take over resulting production of H2 and CO2 due to acidogenic activity of anaerobic bacteria.</a:t>
            </a: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53310556"/>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5592763"/>
          </a:xfrm>
        </p:spPr>
        <p:txBody>
          <a:bodyPr>
            <a:noAutofit/>
          </a:bodyPr>
          <a:lstStyle/>
          <a:p>
            <a:r>
              <a:rPr lang="en-US" sz="2400" b="1" dirty="0" smtClean="0">
                <a:latin typeface="Times New Roman" panose="02020603050405020304" pitchFamily="18" charset="0"/>
                <a:cs typeface="Times New Roman" panose="02020603050405020304" pitchFamily="18" charset="0"/>
              </a:rPr>
              <a:t>Third phase</a:t>
            </a:r>
          </a:p>
          <a:p>
            <a:r>
              <a:rPr lang="en-US" sz="2400" dirty="0" smtClean="0">
                <a:latin typeface="Times New Roman" panose="02020603050405020304" pitchFamily="18" charset="0"/>
                <a:cs typeface="Times New Roman" panose="02020603050405020304" pitchFamily="18" charset="0"/>
              </a:rPr>
              <a:t>In this phase methanogenic bacteria  are product resulting commencement of methanogenic activity.</a:t>
            </a:r>
          </a:p>
          <a:p>
            <a:endParaRPr lang="en-US" sz="2400" b="1" dirty="0" smtClean="0"/>
          </a:p>
          <a:p>
            <a:r>
              <a:rPr lang="en-US" sz="2400" b="1" dirty="0"/>
              <a:t> </a:t>
            </a:r>
            <a:r>
              <a:rPr lang="en-US" sz="2400" b="1" dirty="0">
                <a:latin typeface="Times New Roman" panose="02020603050405020304" pitchFamily="18" charset="0"/>
                <a:cs typeface="Times New Roman" panose="02020603050405020304" pitchFamily="18" charset="0"/>
              </a:rPr>
              <a:t>F</a:t>
            </a:r>
            <a:r>
              <a:rPr lang="en-US" sz="2400" b="1" dirty="0" smtClean="0">
                <a:latin typeface="Times New Roman" panose="02020603050405020304" pitchFamily="18" charset="0"/>
                <a:cs typeface="Times New Roman" panose="02020603050405020304" pitchFamily="18" charset="0"/>
              </a:rPr>
              <a:t>ourth phase </a:t>
            </a:r>
          </a:p>
          <a:p>
            <a:r>
              <a:rPr lang="en-US" sz="2400" dirty="0" smtClean="0">
                <a:latin typeface="Times New Roman" panose="02020603050405020304" pitchFamily="18" charset="0"/>
                <a:cs typeface="Times New Roman" panose="02020603050405020304" pitchFamily="18" charset="0"/>
              </a:rPr>
              <a:t>In this phase methanogenic activity is established causing large scale production of CH4.</a:t>
            </a:r>
          </a:p>
          <a:p>
            <a:endParaRPr lang="en-US" sz="2400" b="1" dirty="0" smtClean="0"/>
          </a:p>
          <a:p>
            <a:r>
              <a:rPr lang="en-US" sz="2400" b="1" dirty="0" smtClean="0">
                <a:latin typeface="Times New Roman" panose="02020603050405020304" pitchFamily="18" charset="0"/>
                <a:cs typeface="Times New Roman" panose="02020603050405020304" pitchFamily="18" charset="0"/>
              </a:rPr>
              <a:t>Fifth phase</a:t>
            </a:r>
          </a:p>
          <a:p>
            <a:r>
              <a:rPr lang="en-US" sz="2400" dirty="0" smtClean="0">
                <a:latin typeface="Times New Roman" panose="02020603050405020304" pitchFamily="18" charset="0"/>
                <a:cs typeface="Times New Roman" panose="02020603050405020304" pitchFamily="18" charset="0"/>
              </a:rPr>
              <a:t>Methanogenic activity is decreased representing depletion of organic matter. the process returns to aerobic condition within the landfill.</a:t>
            </a:r>
          </a:p>
          <a:p>
            <a:r>
              <a:rPr lang="en-US" sz="2400" dirty="0" smtClean="0">
                <a:latin typeface="Times New Roman" panose="02020603050405020304" pitchFamily="18" charset="0"/>
                <a:cs typeface="Times New Roman" panose="02020603050405020304" pitchFamily="18" charset="0"/>
              </a:rPr>
              <a:t>For this purpose escape vents are provided for gas .</a:t>
            </a:r>
          </a:p>
          <a:p>
            <a:endParaRPr lang="en-US" sz="2400" b="1" dirty="0"/>
          </a:p>
          <a:p>
            <a:pPr marL="0" indent="0">
              <a:buNone/>
            </a:pPr>
            <a:endParaRPr lang="en-US" sz="2400" b="1" dirty="0" smtClean="0">
              <a:effectLst>
                <a:outerShdw blurRad="38100" dist="38100" dir="2700000" algn="tl">
                  <a:srgbClr val="000000">
                    <a:alpha val="43137"/>
                  </a:srgbClr>
                </a:outerShdw>
              </a:effectLst>
            </a:endParaRPr>
          </a:p>
          <a:p>
            <a:endParaRPr lang="en-US" sz="2400" dirty="0" smtClean="0"/>
          </a:p>
          <a:p>
            <a:endParaRPr lang="en-US" sz="2400" b="1" dirty="0"/>
          </a:p>
          <a:p>
            <a:pPr marL="0" indent="0">
              <a:buNone/>
            </a:pPr>
            <a:endParaRPr lang="en-US" sz="2400" b="1" dirty="0" smtClean="0"/>
          </a:p>
          <a:p>
            <a:endParaRPr lang="en-US" sz="2400" b="1" dirty="0"/>
          </a:p>
          <a:p>
            <a:endParaRPr lang="en-US" sz="2400" b="1" dirty="0"/>
          </a:p>
        </p:txBody>
      </p:sp>
    </p:spTree>
    <p:extLst>
      <p:ext uri="{BB962C8B-B14F-4D97-AF65-F5344CB8AC3E}">
        <p14:creationId xmlns:p14="http://schemas.microsoft.com/office/powerpoint/2010/main" val="3374452858"/>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smtClean="0">
                <a:latin typeface="Times New Roman" panose="02020603050405020304" pitchFamily="18" charset="0"/>
                <a:cs typeface="Times New Roman" panose="02020603050405020304" pitchFamily="18" charset="0"/>
              </a:rPr>
              <a:t>Merits </a:t>
            </a:r>
            <a:endParaRPr lang="en-US" sz="40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Autofit/>
          </a:bodyPr>
          <a:lstStyle/>
          <a:p>
            <a:r>
              <a:rPr lang="en-US" sz="2400" dirty="0" smtClean="0">
                <a:latin typeface="Times New Roman" panose="02020603050405020304" pitchFamily="18" charset="0"/>
                <a:cs typeface="Times New Roman" panose="02020603050405020304" pitchFamily="18" charset="0"/>
              </a:rPr>
              <a:t>Public health problems are minimized as rats ,insect , and other pests are unable to breed due to compact final cover.</a:t>
            </a:r>
          </a:p>
          <a:p>
            <a:r>
              <a:rPr lang="en-US" sz="2400" dirty="0" smtClean="0">
                <a:latin typeface="Times New Roman" panose="02020603050405020304" pitchFamily="18" charset="0"/>
                <a:cs typeface="Times New Roman" panose="02020603050405020304" pitchFamily="18" charset="0"/>
              </a:rPr>
              <a:t>There is no air pollution and environmental damage.</a:t>
            </a:r>
          </a:p>
          <a:p>
            <a:r>
              <a:rPr lang="en-US" sz="2400" dirty="0" smtClean="0">
                <a:latin typeface="Times New Roman" panose="02020603050405020304" pitchFamily="18" charset="0"/>
                <a:cs typeface="Times New Roman" panose="02020603050405020304" pitchFamily="18" charset="0"/>
              </a:rPr>
              <a:t>There is less likelihood fire hazards.</a:t>
            </a:r>
          </a:p>
          <a:p>
            <a:r>
              <a:rPr lang="en-US" sz="2400" dirty="0" smtClean="0">
                <a:latin typeface="Times New Roman" panose="02020603050405020304" pitchFamily="18" charset="0"/>
                <a:cs typeface="Times New Roman" panose="02020603050405020304" pitchFamily="18" charset="0"/>
              </a:rPr>
              <a:t>This method is more economical .</a:t>
            </a:r>
          </a:p>
          <a:p>
            <a:r>
              <a:rPr lang="en-US" sz="2400" dirty="0">
                <a:latin typeface="Times New Roman" panose="02020603050405020304" pitchFamily="18" charset="0"/>
                <a:cs typeface="Times New Roman" panose="02020603050405020304" pitchFamily="18" charset="0"/>
              </a:rPr>
              <a:t>C</a:t>
            </a:r>
            <a:r>
              <a:rPr lang="en-US" sz="2400" dirty="0" smtClean="0">
                <a:latin typeface="Times New Roman" panose="02020603050405020304" pitchFamily="18" charset="0"/>
                <a:cs typeface="Times New Roman" panose="02020603050405020304" pitchFamily="18" charset="0"/>
              </a:rPr>
              <a:t>ost of this method was Rs.2 to 3 per tone .</a:t>
            </a:r>
          </a:p>
          <a:p>
            <a:r>
              <a:rPr lang="en-US" sz="2400" dirty="0" smtClean="0">
                <a:latin typeface="Times New Roman" panose="02020603050405020304" pitchFamily="18" charset="0"/>
                <a:cs typeface="Times New Roman" panose="02020603050405020304" pitchFamily="18" charset="0"/>
              </a:rPr>
              <a:t>By this method reclamation of land is achieved .</a:t>
            </a: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66166483"/>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smtClean="0">
                <a:latin typeface="Times New Roman" panose="02020603050405020304" pitchFamily="18" charset="0"/>
                <a:cs typeface="Times New Roman" panose="02020603050405020304" pitchFamily="18" charset="0"/>
              </a:rPr>
              <a:t>Demerits </a:t>
            </a:r>
            <a:endParaRPr lang="en-US" sz="40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rmAutofit/>
          </a:bodyPr>
          <a:lstStyle/>
          <a:p>
            <a:r>
              <a:rPr lang="en-US" sz="2400" dirty="0" smtClean="0">
                <a:solidFill>
                  <a:schemeClr val="tx1"/>
                </a:solidFill>
                <a:latin typeface="Times New Roman" panose="02020603050405020304" pitchFamily="18" charset="0"/>
                <a:cs typeface="Times New Roman" panose="02020603050405020304" pitchFamily="18" charset="0"/>
              </a:rPr>
              <a:t>Danger of water pollution after raining due to leaching of toxic material.</a:t>
            </a:r>
          </a:p>
          <a:p>
            <a:r>
              <a:rPr lang="en-US" sz="2400" dirty="0" smtClean="0">
                <a:solidFill>
                  <a:schemeClr val="tx1"/>
                </a:solidFill>
                <a:latin typeface="Times New Roman" panose="02020603050405020304" pitchFamily="18" charset="0"/>
                <a:cs typeface="Times New Roman" panose="02020603050405020304" pitchFamily="18" charset="0"/>
              </a:rPr>
              <a:t>However this drawback  can be overcome by the use of plastic sheets or tight cement linings.</a:t>
            </a:r>
            <a:endParaRPr lang="en-US" sz="2400" dirty="0">
              <a:solidFill>
                <a:schemeClr val="tx1"/>
              </a:solidFill>
              <a:latin typeface="Times New Roman" panose="02020603050405020304" pitchFamily="18" charset="0"/>
              <a:cs typeface="Times New Roman" panose="02020603050405020304" pitchFamily="18" charset="0"/>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505199"/>
            <a:ext cx="9144000" cy="3243329"/>
          </a:xfrm>
          <a:prstGeom prst="rect">
            <a:avLst/>
          </a:prstGeom>
        </p:spPr>
      </p:pic>
    </p:spTree>
    <p:extLst>
      <p:ext uri="{BB962C8B-B14F-4D97-AF65-F5344CB8AC3E}">
        <p14:creationId xmlns:p14="http://schemas.microsoft.com/office/powerpoint/2010/main" val="3456083923"/>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sz="4000" b="1" dirty="0" smtClean="0">
                <a:latin typeface="Times New Roman" panose="02020603050405020304" pitchFamily="18" charset="0"/>
                <a:cs typeface="Times New Roman" panose="02020603050405020304" pitchFamily="18" charset="0"/>
              </a:rPr>
              <a:t>Incineration </a:t>
            </a:r>
            <a:endParaRPr lang="en-US" sz="40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lstStyle/>
          <a:p>
            <a:pPr marL="0" indent="0">
              <a:buNone/>
            </a:pPr>
            <a:r>
              <a:rPr lang="en-US" sz="2400" dirty="0" smtClean="0">
                <a:solidFill>
                  <a:schemeClr val="tx1"/>
                </a:solidFill>
                <a:latin typeface="Times New Roman" panose="02020603050405020304" pitchFamily="18" charset="0"/>
                <a:cs typeface="Times New Roman" panose="02020603050405020304" pitchFamily="18" charset="0"/>
              </a:rPr>
              <a:t>Incinerate means to burn up  completely or reduce to ashes and incinerator means furnace.</a:t>
            </a:r>
          </a:p>
          <a:p>
            <a:endParaRPr lang="en-US"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819401"/>
            <a:ext cx="9144000" cy="4038600"/>
          </a:xfrm>
          <a:prstGeom prst="rect">
            <a:avLst/>
          </a:prstGeom>
        </p:spPr>
      </p:pic>
    </p:spTree>
    <p:extLst>
      <p:ext uri="{BB962C8B-B14F-4D97-AF65-F5344CB8AC3E}">
        <p14:creationId xmlns:p14="http://schemas.microsoft.com/office/powerpoint/2010/main" val="500053091"/>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b="1" dirty="0" smtClean="0">
                <a:latin typeface="Times New Roman" panose="02020603050405020304" pitchFamily="18" charset="0"/>
                <a:cs typeface="Times New Roman" panose="02020603050405020304" pitchFamily="18" charset="0"/>
              </a:rPr>
              <a:t>Definition</a:t>
            </a:r>
            <a:r>
              <a:rPr lang="en-US" dirty="0" smtClean="0">
                <a:latin typeface="Times New Roman" panose="02020603050405020304" pitchFamily="18" charset="0"/>
                <a:cs typeface="Times New Roman" panose="02020603050405020304" pitchFamily="18" charset="0"/>
              </a:rPr>
              <a:t> </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Autofit/>
          </a:bodyPr>
          <a:lstStyle/>
          <a:p>
            <a:r>
              <a:rPr lang="en-US" sz="2400" dirty="0" smtClean="0">
                <a:latin typeface="Times New Roman" panose="02020603050405020304" pitchFamily="18" charset="0"/>
                <a:cs typeface="Times New Roman" panose="02020603050405020304" pitchFamily="18" charset="0"/>
              </a:rPr>
              <a:t>Complete combustion of the solid wastes at high temperature ranging from 900 to  1500 degree and reducing their volume and weight to from 10 to 15 percent.</a:t>
            </a:r>
            <a:endParaRPr lang="en-US" sz="2400" dirty="0"/>
          </a:p>
          <a:p>
            <a:r>
              <a:rPr lang="en-US" sz="2400" b="1" dirty="0" smtClean="0">
                <a:latin typeface="Times New Roman" panose="02020603050405020304" pitchFamily="18" charset="0"/>
                <a:cs typeface="Times New Roman" panose="02020603050405020304" pitchFamily="18" charset="0"/>
              </a:rPr>
              <a:t>Method or process:</a:t>
            </a:r>
            <a:endParaRPr lang="en-US" sz="2400" dirty="0" smtClean="0"/>
          </a:p>
          <a:p>
            <a:r>
              <a:rPr lang="en-US" sz="2400" dirty="0" smtClean="0">
                <a:latin typeface="Times New Roman" panose="02020603050405020304" pitchFamily="18" charset="0"/>
                <a:cs typeface="Times New Roman" panose="02020603050405020304" pitchFamily="18" charset="0"/>
              </a:rPr>
              <a:t>Before incineration non combustible materials such as metals are removed by magnetic action or gravity  .</a:t>
            </a:r>
          </a:p>
          <a:p>
            <a:r>
              <a:rPr lang="en-US" sz="2400" dirty="0" smtClean="0">
                <a:latin typeface="Times New Roman" panose="02020603050405020304" pitchFamily="18" charset="0"/>
                <a:cs typeface="Times New Roman" panose="02020603050405020304" pitchFamily="18" charset="0"/>
              </a:rPr>
              <a:t>Many of separated material like metals or glass can be recycled.</a:t>
            </a:r>
          </a:p>
          <a:p>
            <a:r>
              <a:rPr lang="en-US" sz="2400" dirty="0" smtClean="0">
                <a:latin typeface="Times New Roman" panose="02020603050405020304" pitchFamily="18" charset="0"/>
                <a:cs typeface="Times New Roman" panose="02020603050405020304" pitchFamily="18" charset="0"/>
              </a:rPr>
              <a:t>Require high temperature </a:t>
            </a:r>
          </a:p>
          <a:p>
            <a:r>
              <a:rPr lang="en-US" sz="2400" dirty="0" smtClean="0">
                <a:latin typeface="Times New Roman" panose="02020603050405020304" pitchFamily="18" charset="0"/>
                <a:cs typeface="Times New Roman" panose="02020603050405020304" pitchFamily="18" charset="0"/>
              </a:rPr>
              <a:t>Expensive method</a:t>
            </a:r>
          </a:p>
          <a:p>
            <a:r>
              <a:rPr lang="en-US" sz="2400" dirty="0" smtClean="0">
                <a:latin typeface="Times New Roman" panose="02020603050405020304" pitchFamily="18" charset="0"/>
                <a:cs typeface="Times New Roman" panose="02020603050405020304" pitchFamily="18" charset="0"/>
              </a:rPr>
              <a:t>Make it economical energy must be recovered .</a:t>
            </a: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31178310"/>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4294967295"/>
          </p:nvPr>
        </p:nvPicPr>
        <p:blipFill>
          <a:blip r:embed="rId2">
            <a:extLst>
              <a:ext uri="{28A0092B-C50C-407E-A947-70E740481C1C}">
                <a14:useLocalDpi xmlns:a14="http://schemas.microsoft.com/office/drawing/2010/main" val="0"/>
              </a:ext>
            </a:extLst>
          </a:blip>
          <a:stretch>
            <a:fillRect/>
          </a:stretch>
        </p:blipFill>
        <p:spPr>
          <a:xfrm>
            <a:off x="0" y="3068638"/>
            <a:ext cx="3785787" cy="3789362"/>
          </a:xfr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3765005" cy="3119159"/>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85787" y="0"/>
            <a:ext cx="5358213" cy="6858000"/>
          </a:xfrm>
          <a:prstGeom prst="rect">
            <a:avLst/>
          </a:prstGeom>
        </p:spPr>
      </p:pic>
    </p:spTree>
    <p:extLst>
      <p:ext uri="{BB962C8B-B14F-4D97-AF65-F5344CB8AC3E}">
        <p14:creationId xmlns:p14="http://schemas.microsoft.com/office/powerpoint/2010/main" val="3538966248"/>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smtClean="0">
                <a:latin typeface="Times New Roman" panose="02020603050405020304" pitchFamily="18" charset="0"/>
                <a:cs typeface="Times New Roman" panose="02020603050405020304" pitchFamily="18" charset="0"/>
              </a:rPr>
              <a:t>Merits</a:t>
            </a:r>
            <a:r>
              <a:rPr lang="en-US" sz="4000" b="1" dirty="0" smtClean="0"/>
              <a:t> </a:t>
            </a:r>
            <a:endParaRPr lang="en-US" sz="4000" b="1" dirty="0"/>
          </a:p>
        </p:txBody>
      </p:sp>
      <p:sp>
        <p:nvSpPr>
          <p:cNvPr id="3" name="Content Placeholder 2"/>
          <p:cNvSpPr>
            <a:spLocks noGrp="1"/>
          </p:cNvSpPr>
          <p:nvPr>
            <p:ph idx="1"/>
          </p:nvPr>
        </p:nvSpPr>
        <p:spPr/>
        <p:txBody>
          <a:bodyPr>
            <a:normAutofit/>
          </a:bodyPr>
          <a:lstStyle/>
          <a:p>
            <a:r>
              <a:rPr lang="en-US" sz="2400" dirty="0" smtClean="0">
                <a:solidFill>
                  <a:schemeClr val="tx1"/>
                </a:solidFill>
                <a:latin typeface="Times New Roman" panose="02020603050405020304" pitchFamily="18" charset="0"/>
                <a:cs typeface="Times New Roman" panose="02020603050405020304" pitchFamily="18" charset="0"/>
              </a:rPr>
              <a:t>Helps in handling large load.</a:t>
            </a:r>
          </a:p>
          <a:p>
            <a:endParaRPr lang="en-US" sz="2400" dirty="0" smtClean="0">
              <a:solidFill>
                <a:schemeClr val="tx1"/>
              </a:solidFill>
              <a:latin typeface="Times New Roman" panose="02020603050405020304" pitchFamily="18" charset="0"/>
              <a:cs typeface="Times New Roman" panose="02020603050405020304" pitchFamily="18" charset="0"/>
            </a:endParaRPr>
          </a:p>
          <a:p>
            <a:r>
              <a:rPr lang="en-US" sz="2400" dirty="0" smtClean="0">
                <a:solidFill>
                  <a:schemeClr val="tx1"/>
                </a:solidFill>
                <a:latin typeface="Times New Roman" panose="02020603050405020304" pitchFamily="18" charset="0"/>
                <a:cs typeface="Times New Roman" panose="02020603050405020304" pitchFamily="18" charset="0"/>
              </a:rPr>
              <a:t>Small space is required for ultimately left over material.</a:t>
            </a:r>
          </a:p>
          <a:p>
            <a:endParaRPr lang="en-US" sz="2400" dirty="0" smtClean="0">
              <a:solidFill>
                <a:schemeClr val="tx1"/>
              </a:solidFill>
              <a:latin typeface="Times New Roman" panose="02020603050405020304" pitchFamily="18" charset="0"/>
              <a:cs typeface="Times New Roman" panose="02020603050405020304" pitchFamily="18" charset="0"/>
            </a:endParaRPr>
          </a:p>
          <a:p>
            <a:r>
              <a:rPr lang="en-US" sz="2400" dirty="0" smtClean="0">
                <a:solidFill>
                  <a:schemeClr val="tx1"/>
                </a:solidFill>
                <a:latin typeface="Times New Roman" panose="02020603050405020304" pitchFamily="18" charset="0"/>
                <a:cs typeface="Times New Roman" panose="02020603050405020304" pitchFamily="18" charset="0"/>
              </a:rPr>
              <a:t>Most of the industrial waste incinerated effectively.</a:t>
            </a:r>
          </a:p>
          <a:p>
            <a:endParaRPr lang="en-US" sz="2400" dirty="0" smtClean="0">
              <a:solidFill>
                <a:schemeClr val="tx1"/>
              </a:solidFill>
              <a:latin typeface="Times New Roman" panose="02020603050405020304" pitchFamily="18" charset="0"/>
              <a:cs typeface="Times New Roman" panose="02020603050405020304" pitchFamily="18" charset="0"/>
            </a:endParaRPr>
          </a:p>
          <a:p>
            <a:r>
              <a:rPr lang="en-US" sz="2400" dirty="0" smtClean="0">
                <a:solidFill>
                  <a:schemeClr val="tx1"/>
                </a:solidFill>
                <a:latin typeface="Times New Roman" panose="02020603050405020304" pitchFamily="18" charset="0"/>
                <a:cs typeface="Times New Roman" panose="02020603050405020304" pitchFamily="18" charset="0"/>
              </a:rPr>
              <a:t>Heat and electric energy can be recovered by this method</a:t>
            </a:r>
          </a:p>
        </p:txBody>
      </p:sp>
    </p:spTree>
    <p:extLst>
      <p:ext uri="{BB962C8B-B14F-4D97-AF65-F5344CB8AC3E}">
        <p14:creationId xmlns:p14="http://schemas.microsoft.com/office/powerpoint/2010/main" val="4059061125"/>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smtClean="0">
                <a:latin typeface="Times New Roman" panose="02020603050405020304" pitchFamily="18" charset="0"/>
                <a:cs typeface="Times New Roman" panose="02020603050405020304" pitchFamily="18" charset="0"/>
              </a:rPr>
              <a:t>Demerits </a:t>
            </a:r>
            <a:endParaRPr lang="en-US" sz="40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rmAutofit/>
          </a:bodyPr>
          <a:lstStyle/>
          <a:p>
            <a:r>
              <a:rPr lang="en-US" sz="2400" dirty="0" smtClean="0">
                <a:solidFill>
                  <a:schemeClr val="tx1"/>
                </a:solidFill>
                <a:latin typeface="Times New Roman" panose="02020603050405020304" pitchFamily="18" charset="0"/>
                <a:cs typeface="Times New Roman" panose="02020603050405020304" pitchFamily="18" charset="0"/>
              </a:rPr>
              <a:t>Expensive process </a:t>
            </a:r>
          </a:p>
          <a:p>
            <a:endParaRPr lang="en-US" sz="2400" dirty="0" smtClean="0">
              <a:solidFill>
                <a:schemeClr val="tx1"/>
              </a:solidFill>
              <a:latin typeface="Times New Roman" panose="02020603050405020304" pitchFamily="18" charset="0"/>
              <a:cs typeface="Times New Roman" panose="02020603050405020304" pitchFamily="18" charset="0"/>
            </a:endParaRPr>
          </a:p>
          <a:p>
            <a:r>
              <a:rPr lang="en-US" sz="2400" dirty="0" smtClean="0">
                <a:solidFill>
                  <a:schemeClr val="tx1"/>
                </a:solidFill>
                <a:latin typeface="Times New Roman" panose="02020603050405020304" pitchFamily="18" charset="0"/>
                <a:cs typeface="Times New Roman" panose="02020603050405020304" pitchFamily="18" charset="0"/>
              </a:rPr>
              <a:t>Involve very high level of maintenance and operating cost</a:t>
            </a:r>
          </a:p>
          <a:p>
            <a:endParaRPr lang="en-US" sz="2400" dirty="0" smtClean="0">
              <a:solidFill>
                <a:schemeClr val="tx1"/>
              </a:solidFill>
              <a:latin typeface="Times New Roman" panose="02020603050405020304" pitchFamily="18" charset="0"/>
              <a:cs typeface="Times New Roman" panose="02020603050405020304" pitchFamily="18" charset="0"/>
            </a:endParaRPr>
          </a:p>
          <a:p>
            <a:r>
              <a:rPr lang="en-US" sz="2400" dirty="0" smtClean="0">
                <a:solidFill>
                  <a:schemeClr val="tx1"/>
                </a:solidFill>
                <a:latin typeface="Times New Roman" panose="02020603050405020304" pitchFamily="18" charset="0"/>
                <a:cs typeface="Times New Roman" panose="02020603050405020304" pitchFamily="18" charset="0"/>
              </a:rPr>
              <a:t>Initial cost of the project is 3 to 4 times more than of sanitary land filling</a:t>
            </a:r>
          </a:p>
          <a:p>
            <a:endParaRPr lang="en-US" sz="2400" dirty="0" smtClean="0">
              <a:solidFill>
                <a:schemeClr val="tx1"/>
              </a:solidFill>
              <a:latin typeface="Times New Roman" panose="02020603050405020304" pitchFamily="18" charset="0"/>
              <a:cs typeface="Times New Roman" panose="02020603050405020304" pitchFamily="18" charset="0"/>
            </a:endParaRPr>
          </a:p>
          <a:p>
            <a:r>
              <a:rPr lang="en-US" sz="2400" dirty="0" smtClean="0">
                <a:solidFill>
                  <a:schemeClr val="tx1"/>
                </a:solidFill>
                <a:latin typeface="Times New Roman" panose="02020603050405020304" pitchFamily="18" charset="0"/>
                <a:cs typeface="Times New Roman" panose="02020603050405020304" pitchFamily="18" charset="0"/>
              </a:rPr>
              <a:t>Incineration leads to air pollution through evolution of gases like SO2 ,H2S hydrogen chloride , smoke, flyash, dust and organic acids etc</a:t>
            </a:r>
            <a:r>
              <a:rPr lang="en-US" sz="2400" dirty="0" smtClean="0">
                <a:solidFill>
                  <a:schemeClr val="tx1"/>
                </a:solidFill>
              </a:rPr>
              <a:t>.</a:t>
            </a:r>
            <a:endParaRPr lang="en-US" sz="2400" dirty="0">
              <a:solidFill>
                <a:schemeClr val="tx1"/>
              </a:solidFill>
            </a:endParaRPr>
          </a:p>
        </p:txBody>
      </p:sp>
    </p:spTree>
    <p:extLst>
      <p:ext uri="{BB962C8B-B14F-4D97-AF65-F5344CB8AC3E}">
        <p14:creationId xmlns:p14="http://schemas.microsoft.com/office/powerpoint/2010/main" val="142713145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solidFill>
            <a:srgbClr val="FF0000"/>
          </a:solidFill>
        </p:spPr>
        <p:txBody>
          <a:bodyPr/>
          <a:lstStyle/>
          <a:p>
            <a:r>
              <a:rPr lang="en-US" b="1" dirty="0" smtClean="0">
                <a:latin typeface="Times New Roman" panose="02020603050405020304" pitchFamily="18" charset="0"/>
                <a:cs typeface="Times New Roman" panose="02020603050405020304" pitchFamily="18" charset="0"/>
              </a:rPr>
              <a:t>Land And Soil Pollution</a:t>
            </a:r>
            <a:endParaRPr lang="en-US" b="1" dirty="0">
              <a:latin typeface="Times New Roman" panose="02020603050405020304" pitchFamily="18" charset="0"/>
              <a:cs typeface="Times New Roman" panose="02020603050405020304" pitchFamily="18" charset="0"/>
            </a:endParaRPr>
          </a:p>
        </p:txBody>
      </p:sp>
      <p:pic>
        <p:nvPicPr>
          <p:cNvPr id="7" name="Content Placeholder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403826" y="1600200"/>
            <a:ext cx="6336348" cy="4525963"/>
          </a:xfrm>
          <a:ln>
            <a:noFill/>
          </a:ln>
          <a:effectLst/>
          <a:scene3d>
            <a:camera prst="orthographicFront">
              <a:rot lat="0" lon="0" rev="0"/>
            </a:camera>
            <a:lightRig rig="glow" dir="t">
              <a:rot lat="0" lon="0" rev="14100000"/>
            </a:lightRig>
          </a:scene3d>
          <a:sp3d prstMaterial="softEdge">
            <a:bevelT w="127000" prst="artDeco"/>
          </a:sp3d>
        </p:spPr>
      </p:pic>
    </p:spTree>
    <p:extLst>
      <p:ext uri="{BB962C8B-B14F-4D97-AF65-F5344CB8AC3E}">
        <p14:creationId xmlns:p14="http://schemas.microsoft.com/office/powerpoint/2010/main" val="818288742"/>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b="1" dirty="0">
                <a:latin typeface="Times New Roman" panose="02020603050405020304" pitchFamily="18" charset="0"/>
                <a:cs typeface="Times New Roman" panose="02020603050405020304" pitchFamily="18" charset="0"/>
              </a:rPr>
              <a:t>Composting</a:t>
            </a:r>
            <a:endParaRPr lang="en-US" dirty="0"/>
          </a:p>
        </p:txBody>
      </p:sp>
      <p:sp>
        <p:nvSpPr>
          <p:cNvPr id="5" name="Content Placeholder 4"/>
          <p:cNvSpPr>
            <a:spLocks noGrp="1"/>
          </p:cNvSpPr>
          <p:nvPr>
            <p:ph idx="1"/>
          </p:nvPr>
        </p:nvSpPr>
        <p:spPr/>
        <p:txBody>
          <a:bodyPr>
            <a:normAutofit/>
          </a:bodyPr>
          <a:lstStyle/>
          <a:p>
            <a:pPr marL="0" indent="0">
              <a:buNone/>
            </a:pPr>
            <a:endParaRPr lang="en-US" b="1" dirty="0"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44260380"/>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smtClean="0">
                <a:latin typeface="Times New Roman" panose="02020603050405020304" pitchFamily="18" charset="0"/>
                <a:cs typeface="Times New Roman" panose="02020603050405020304" pitchFamily="18" charset="0"/>
              </a:rPr>
              <a:t>Define</a:t>
            </a:r>
            <a:endParaRPr lang="en-US" sz="28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rmAutofit/>
          </a:bodyPr>
          <a:lstStyle/>
          <a:p>
            <a:r>
              <a:rPr lang="en-US" sz="2400" dirty="0" smtClean="0">
                <a:latin typeface="Times New Roman" panose="02020603050405020304" pitchFamily="18" charset="0"/>
                <a:cs typeface="Times New Roman" panose="02020603050405020304" pitchFamily="18" charset="0"/>
              </a:rPr>
              <a:t>The organic matter of solid waste  is handled in such way the natural accuring bacteria and other organism decompose it and produce a safe clean and soil like material is called compost.</a:t>
            </a:r>
          </a:p>
          <a:p>
            <a:endParaRPr lang="en-US" sz="2400" dirty="0" smtClean="0">
              <a:latin typeface="Times New Roman" panose="02020603050405020304" pitchFamily="18" charset="0"/>
              <a:cs typeface="Times New Roman" panose="02020603050405020304" pitchFamily="18" charset="0"/>
            </a:endParaRPr>
          </a:p>
          <a:p>
            <a:r>
              <a:rPr lang="en-US" sz="2400" dirty="0" smtClean="0">
                <a:latin typeface="Times New Roman" panose="02020603050405020304" pitchFamily="18" charset="0"/>
                <a:cs typeface="Times New Roman" panose="02020603050405020304" pitchFamily="18" charset="0"/>
              </a:rPr>
              <a:t>That process is called composting </a:t>
            </a:r>
          </a:p>
          <a:p>
            <a:endParaRPr lang="en-US" sz="2400" dirty="0" smtClean="0">
              <a:latin typeface="Times New Roman" panose="02020603050405020304" pitchFamily="18" charset="0"/>
              <a:cs typeface="Times New Roman" panose="02020603050405020304" pitchFamily="18" charset="0"/>
            </a:endParaRPr>
          </a:p>
          <a:p>
            <a:r>
              <a:rPr lang="en-US" sz="2400" dirty="0" smtClean="0">
                <a:latin typeface="Times New Roman" panose="02020603050405020304" pitchFamily="18" charset="0"/>
                <a:cs typeface="Times New Roman" panose="02020603050405020304" pitchFamily="18" charset="0"/>
              </a:rPr>
              <a:t>Other words the biological decomposition of organic matter is called composting .</a:t>
            </a:r>
          </a:p>
          <a:p>
            <a:endParaRPr lang="en-US" sz="2400" dirty="0">
              <a:latin typeface="Times New Roman" panose="02020603050405020304" pitchFamily="18" charset="0"/>
              <a:cs typeface="Times New Roman" panose="02020603050405020304" pitchFamily="18" charset="0"/>
            </a:endParaRPr>
          </a:p>
          <a:p>
            <a:r>
              <a:rPr lang="en-US" sz="2400" dirty="0" smtClean="0">
                <a:latin typeface="Times New Roman" panose="02020603050405020304" pitchFamily="18" charset="0"/>
                <a:cs typeface="Times New Roman" panose="02020603050405020304" pitchFamily="18" charset="0"/>
              </a:rPr>
              <a:t>Safe method than open dumping </a:t>
            </a:r>
          </a:p>
          <a:p>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35925490"/>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38793" y="1219200"/>
            <a:ext cx="8883485" cy="5525984"/>
          </a:xfrm>
        </p:spPr>
        <p:txBody>
          <a:bodyPr>
            <a:normAutofit/>
          </a:bodyPr>
          <a:lstStyle/>
          <a:p>
            <a:r>
              <a:rPr lang="en-US" sz="2400" b="1" dirty="0" smtClean="0">
                <a:latin typeface="Times New Roman" panose="02020603050405020304" pitchFamily="18" charset="0"/>
                <a:cs typeface="Times New Roman" panose="02020603050405020304" pitchFamily="18" charset="0"/>
              </a:rPr>
              <a:t>Saigo</a:t>
            </a:r>
            <a:r>
              <a:rPr lang="en-US" sz="2400" dirty="0" smtClean="0">
                <a:latin typeface="Times New Roman" panose="02020603050405020304" pitchFamily="18" charset="0"/>
                <a:cs typeface="Times New Roman" panose="02020603050405020304" pitchFamily="18" charset="0"/>
              </a:rPr>
              <a:t> (1955) defined as  “ The biological degradation of organic material under rich aerobic condition to produce </a:t>
            </a:r>
            <a:r>
              <a:rPr lang="en-US" sz="2400" b="1" dirty="0" smtClean="0">
                <a:latin typeface="Times New Roman" panose="02020603050405020304" pitchFamily="18" charset="0"/>
                <a:cs typeface="Times New Roman" panose="02020603050405020304" pitchFamily="18" charset="0"/>
              </a:rPr>
              <a:t>compost </a:t>
            </a:r>
            <a:r>
              <a:rPr lang="en-US" sz="2400" dirty="0" smtClean="0">
                <a:latin typeface="Times New Roman" panose="02020603050405020304" pitchFamily="18" charset="0"/>
                <a:cs typeface="Times New Roman" panose="02020603050405020304" pitchFamily="18" charset="0"/>
              </a:rPr>
              <a:t>  which is a nutrient rich soil </a:t>
            </a:r>
            <a:r>
              <a:rPr lang="en-US" sz="2400" dirty="0" err="1" smtClean="0">
                <a:latin typeface="Times New Roman" panose="02020603050405020304" pitchFamily="18" charset="0"/>
                <a:cs typeface="Times New Roman" panose="02020603050405020304" pitchFamily="18" charset="0"/>
              </a:rPr>
              <a:t>amendent</a:t>
            </a:r>
            <a:r>
              <a:rPr lang="en-US" sz="2400" dirty="0" smtClean="0">
                <a:latin typeface="Times New Roman" panose="02020603050405020304" pitchFamily="18" charset="0"/>
                <a:cs typeface="Times New Roman" panose="02020603050405020304" pitchFamily="18" charset="0"/>
              </a:rPr>
              <a:t> and conditioner’’ .</a:t>
            </a:r>
            <a:endParaRPr lang="en-US" sz="2400" dirty="0">
              <a:latin typeface="Times New Roman" panose="02020603050405020304" pitchFamily="18" charset="0"/>
              <a:cs typeface="Times New Roman" panose="02020603050405020304" pitchFamily="18" charset="0"/>
            </a:endParaRPr>
          </a:p>
          <a:p>
            <a:r>
              <a:rPr lang="en-US" sz="2400" b="1" dirty="0" smtClean="0">
                <a:latin typeface="Times New Roman" panose="02020603050405020304" pitchFamily="18" charset="0"/>
                <a:cs typeface="Times New Roman" panose="02020603050405020304" pitchFamily="18" charset="0"/>
              </a:rPr>
              <a:t>Enger</a:t>
            </a:r>
            <a:r>
              <a:rPr lang="en-US" sz="2400" dirty="0" smtClean="0">
                <a:latin typeface="Times New Roman" panose="02020603050405020304" pitchFamily="18" charset="0"/>
                <a:cs typeface="Times New Roman" panose="02020603050405020304" pitchFamily="18" charset="0"/>
              </a:rPr>
              <a:t> and </a:t>
            </a:r>
            <a:r>
              <a:rPr lang="en-US" sz="2400" b="1" dirty="0" smtClean="0">
                <a:latin typeface="Times New Roman" panose="02020603050405020304" pitchFamily="18" charset="0"/>
                <a:cs typeface="Times New Roman" panose="02020603050405020304" pitchFamily="18" charset="0"/>
              </a:rPr>
              <a:t>Smith</a:t>
            </a:r>
            <a:r>
              <a:rPr lang="en-US" sz="2400" dirty="0" smtClean="0">
                <a:latin typeface="Times New Roman" panose="02020603050405020304" pitchFamily="18" charset="0"/>
                <a:cs typeface="Times New Roman" panose="02020603050405020304" pitchFamily="18" charset="0"/>
              </a:rPr>
              <a:t> defined composting as “ a waste disposal system in which organic matter is allowed to decay to a usable product”.</a:t>
            </a:r>
          </a:p>
          <a:p>
            <a:r>
              <a:rPr lang="en-US" sz="2400" dirty="0" smtClean="0">
                <a:latin typeface="Times New Roman" panose="02020603050405020304" pitchFamily="18" charset="0"/>
                <a:cs typeface="Times New Roman" panose="02020603050405020304" pitchFamily="18" charset="0"/>
              </a:rPr>
              <a:t>Micro organism which decompose the organic matter are following</a:t>
            </a:r>
          </a:p>
          <a:p>
            <a:r>
              <a:rPr lang="en-US" sz="2400" b="1" dirty="0" smtClean="0">
                <a:latin typeface="Times New Roman" panose="02020603050405020304" pitchFamily="18" charset="0"/>
                <a:cs typeface="Times New Roman" panose="02020603050405020304" pitchFamily="18" charset="0"/>
              </a:rPr>
              <a:t>Bacteria </a:t>
            </a:r>
            <a:r>
              <a:rPr lang="en-US" sz="2400" dirty="0" smtClean="0">
                <a:latin typeface="Times New Roman" panose="02020603050405020304" pitchFamily="18" charset="0"/>
                <a:cs typeface="Times New Roman" panose="02020603050405020304" pitchFamily="18" charset="0"/>
              </a:rPr>
              <a:t>: They decompose the material at all stages .</a:t>
            </a:r>
            <a:endParaRPr lang="en-US" sz="2400" dirty="0">
              <a:latin typeface="Times New Roman" panose="02020603050405020304" pitchFamily="18" charset="0"/>
              <a:cs typeface="Times New Roman" panose="02020603050405020304" pitchFamily="18" charset="0"/>
            </a:endParaRPr>
          </a:p>
          <a:p>
            <a:r>
              <a:rPr lang="en-US" sz="2400" b="1" dirty="0" smtClean="0">
                <a:latin typeface="Times New Roman" panose="02020603050405020304" pitchFamily="18" charset="0"/>
                <a:cs typeface="Times New Roman" panose="02020603050405020304" pitchFamily="18" charset="0"/>
              </a:rPr>
              <a:t>Fungi </a:t>
            </a:r>
            <a:r>
              <a:rPr lang="en-US" sz="2400" dirty="0" smtClean="0">
                <a:latin typeface="Times New Roman" panose="02020603050405020304" pitchFamily="18" charset="0"/>
                <a:cs typeface="Times New Roman" panose="02020603050405020304" pitchFamily="18" charset="0"/>
              </a:rPr>
              <a:t>: </a:t>
            </a:r>
            <a:r>
              <a:rPr lang="en-US" sz="2400" dirty="0">
                <a:latin typeface="Times New Roman" panose="02020603050405020304" pitchFamily="18" charset="0"/>
                <a:cs typeface="Times New Roman" panose="02020603050405020304" pitchFamily="18" charset="0"/>
              </a:rPr>
              <a:t>T</a:t>
            </a:r>
            <a:r>
              <a:rPr lang="en-US" sz="2400" dirty="0" smtClean="0">
                <a:latin typeface="Times New Roman" panose="02020603050405020304" pitchFamily="18" charset="0"/>
                <a:cs typeface="Times New Roman" panose="02020603050405020304" pitchFamily="18" charset="0"/>
              </a:rPr>
              <a:t>hey usually appear during the first week of decomposition.</a:t>
            </a:r>
            <a:endParaRPr lang="en-US" sz="2400" b="1" dirty="0">
              <a:latin typeface="Times New Roman" panose="02020603050405020304" pitchFamily="18" charset="0"/>
              <a:cs typeface="Times New Roman" panose="02020603050405020304" pitchFamily="18" charset="0"/>
            </a:endParaRPr>
          </a:p>
          <a:p>
            <a:r>
              <a:rPr lang="en-US" sz="2400" b="1" dirty="0" smtClean="0">
                <a:latin typeface="Times New Roman" panose="02020603050405020304" pitchFamily="18" charset="0"/>
                <a:cs typeface="Times New Roman" panose="02020603050405020304" pitchFamily="18" charset="0"/>
              </a:rPr>
              <a:t>Actionomycetes </a:t>
            </a:r>
            <a:r>
              <a:rPr lang="en-US" sz="2400" dirty="0" smtClean="0">
                <a:latin typeface="Times New Roman" panose="02020603050405020304" pitchFamily="18" charset="0"/>
                <a:cs typeface="Times New Roman" panose="02020603050405020304" pitchFamily="18" charset="0"/>
              </a:rPr>
              <a:t>:They assist during the final stage.</a:t>
            </a:r>
          </a:p>
        </p:txBody>
      </p:sp>
    </p:spTree>
    <p:extLst>
      <p:ext uri="{BB962C8B-B14F-4D97-AF65-F5344CB8AC3E}">
        <p14:creationId xmlns:p14="http://schemas.microsoft.com/office/powerpoint/2010/main" val="1861812659"/>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latin typeface="Times New Roman" panose="02020603050405020304" pitchFamily="18" charset="0"/>
                <a:cs typeface="Times New Roman" panose="02020603050405020304" pitchFamily="18" charset="0"/>
              </a:rPr>
              <a:t>Process of </a:t>
            </a:r>
            <a:r>
              <a:rPr lang="en-US" b="1" dirty="0" smtClean="0">
                <a:latin typeface="Times New Roman" panose="02020603050405020304" pitchFamily="18" charset="0"/>
                <a:cs typeface="Times New Roman" panose="02020603050405020304" pitchFamily="18" charset="0"/>
              </a:rPr>
              <a:t>Decomposition</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rmAutofit lnSpcReduction="10000"/>
          </a:bodyPr>
          <a:lstStyle/>
          <a:p>
            <a:r>
              <a:rPr lang="en-US" sz="2400" b="1" dirty="0" smtClean="0">
                <a:latin typeface="Times New Roman" panose="02020603050405020304" pitchFamily="18" charset="0"/>
                <a:cs typeface="Times New Roman" panose="02020603050405020304" pitchFamily="18" charset="0"/>
              </a:rPr>
              <a:t>First stage </a:t>
            </a:r>
            <a:r>
              <a:rPr lang="en-US" sz="2400" dirty="0" smtClean="0">
                <a:latin typeface="Times New Roman" panose="02020603050405020304" pitchFamily="18" charset="0"/>
                <a:cs typeface="Times New Roman" panose="02020603050405020304" pitchFamily="18" charset="0"/>
              </a:rPr>
              <a:t>: mesophilic bacteria start the decomposition of organic matter and convert into carbon dioxide and generate heat up to 45C.</a:t>
            </a:r>
          </a:p>
          <a:p>
            <a:r>
              <a:rPr lang="en-US" sz="2400" b="1" dirty="0" smtClean="0">
                <a:latin typeface="Times New Roman" panose="02020603050405020304" pitchFamily="18" charset="0"/>
                <a:cs typeface="Times New Roman" panose="02020603050405020304" pitchFamily="18" charset="0"/>
              </a:rPr>
              <a:t>Second stage </a:t>
            </a:r>
            <a:r>
              <a:rPr lang="en-US" sz="2400" dirty="0" smtClean="0">
                <a:latin typeface="Times New Roman" panose="02020603050405020304" pitchFamily="18" charset="0"/>
                <a:cs typeface="Times New Roman" panose="02020603050405020304" pitchFamily="18" charset="0"/>
              </a:rPr>
              <a:t>: thermophilic bacteria take over the process and raise the temperature up to 60 C .</a:t>
            </a:r>
          </a:p>
          <a:p>
            <a:r>
              <a:rPr lang="en-US" sz="2400" b="1" dirty="0" smtClean="0">
                <a:latin typeface="Times New Roman" panose="02020603050405020304" pitchFamily="18" charset="0"/>
                <a:cs typeface="Times New Roman" panose="02020603050405020304" pitchFamily="18" charset="0"/>
              </a:rPr>
              <a:t>Third stage </a:t>
            </a:r>
            <a:r>
              <a:rPr lang="en-US" sz="2400" dirty="0" smtClean="0">
                <a:latin typeface="Times New Roman" panose="02020603050405020304" pitchFamily="18" charset="0"/>
                <a:cs typeface="Times New Roman" panose="02020603050405020304" pitchFamily="18" charset="0"/>
              </a:rPr>
              <a:t>:fungi appear in first week and assist the decomposition.</a:t>
            </a:r>
          </a:p>
          <a:p>
            <a:r>
              <a:rPr lang="en-US" sz="2400" b="1" dirty="0" smtClean="0">
                <a:latin typeface="Times New Roman" panose="02020603050405020304" pitchFamily="18" charset="0"/>
                <a:cs typeface="Times New Roman" panose="02020603050405020304" pitchFamily="18" charset="0"/>
              </a:rPr>
              <a:t>Forth stage </a:t>
            </a:r>
            <a:r>
              <a:rPr lang="en-US" sz="2400" dirty="0" smtClean="0">
                <a:latin typeface="Times New Roman" panose="02020603050405020304" pitchFamily="18" charset="0"/>
                <a:cs typeface="Times New Roman" panose="02020603050405020304" pitchFamily="18" charset="0"/>
              </a:rPr>
              <a:t>:At this final stage the earth worm and actionomycetes assist and break down the organic matter.</a:t>
            </a:r>
          </a:p>
          <a:p>
            <a:r>
              <a:rPr lang="en-US" sz="2400" b="1" dirty="0" smtClean="0">
                <a:latin typeface="Times New Roman" panose="02020603050405020304" pitchFamily="18" charset="0"/>
                <a:cs typeface="Times New Roman" panose="02020603050405020304" pitchFamily="18" charset="0"/>
              </a:rPr>
              <a:t>Fifth stage </a:t>
            </a:r>
            <a:r>
              <a:rPr lang="en-US" sz="2400" dirty="0" smtClean="0">
                <a:latin typeface="Times New Roman" panose="02020603050405020304" pitchFamily="18" charset="0"/>
                <a:cs typeface="Times New Roman" panose="02020603050405020304" pitchFamily="18" charset="0"/>
              </a:rPr>
              <a:t>: After 3 weeks the compost is establish and temperature is drop .</a:t>
            </a:r>
          </a:p>
          <a:p>
            <a:r>
              <a:rPr lang="en-US" sz="2400" dirty="0" smtClean="0">
                <a:latin typeface="Times New Roman" panose="02020603050405020304" pitchFamily="18" charset="0"/>
                <a:cs typeface="Times New Roman" panose="02020603050405020304" pitchFamily="18" charset="0"/>
              </a:rPr>
              <a:t>Compost gives earthy smell and dark brown color </a:t>
            </a:r>
          </a:p>
        </p:txBody>
      </p:sp>
    </p:spTree>
    <p:extLst>
      <p:ext uri="{BB962C8B-B14F-4D97-AF65-F5344CB8AC3E}">
        <p14:creationId xmlns:p14="http://schemas.microsoft.com/office/powerpoint/2010/main" val="49183103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latin typeface="Times New Roman" panose="02020603050405020304" pitchFamily="18" charset="0"/>
                <a:cs typeface="Times New Roman" panose="02020603050405020304" pitchFamily="18" charset="0"/>
              </a:rPr>
              <a:t>Measures</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Autofit/>
          </a:bodyPr>
          <a:lstStyle/>
          <a:p>
            <a:r>
              <a:rPr lang="en-US" sz="2400" dirty="0" smtClean="0">
                <a:latin typeface="Times New Roman" panose="02020603050405020304" pitchFamily="18" charset="0"/>
                <a:cs typeface="Times New Roman" panose="02020603050405020304" pitchFamily="18" charset="0"/>
              </a:rPr>
              <a:t>Organic matter turn to allow the oxygen penetration in all parts of waste .</a:t>
            </a:r>
          </a:p>
          <a:p>
            <a:r>
              <a:rPr lang="en-US" sz="2400" dirty="0" smtClean="0">
                <a:latin typeface="Times New Roman" panose="02020603050405020304" pitchFamily="18" charset="0"/>
                <a:cs typeface="Times New Roman" panose="02020603050405020304" pitchFamily="18" charset="0"/>
              </a:rPr>
              <a:t>For sustenance of aerobic life .</a:t>
            </a:r>
            <a:endParaRPr lang="en-US" sz="2400" dirty="0">
              <a:latin typeface="Times New Roman" panose="02020603050405020304" pitchFamily="18" charset="0"/>
              <a:cs typeface="Times New Roman" panose="02020603050405020304" pitchFamily="18" charset="0"/>
            </a:endParaRPr>
          </a:p>
          <a:p>
            <a:r>
              <a:rPr lang="en-US" sz="2400" dirty="0" smtClean="0">
                <a:latin typeface="Times New Roman" panose="02020603050405020304" pitchFamily="18" charset="0"/>
                <a:cs typeface="Times New Roman" panose="02020603050405020304" pitchFamily="18" charset="0"/>
              </a:rPr>
              <a:t>Moisture contents should be 55 % for biological activity.</a:t>
            </a:r>
          </a:p>
          <a:p>
            <a:r>
              <a:rPr lang="en-US" sz="2400" dirty="0" smtClean="0">
                <a:latin typeface="Times New Roman" panose="02020603050405020304" pitchFamily="18" charset="0"/>
                <a:cs typeface="Times New Roman" panose="02020603050405020304" pitchFamily="18" charset="0"/>
              </a:rPr>
              <a:t>Moisture is critical factor for decomposition.</a:t>
            </a:r>
          </a:p>
          <a:p>
            <a:r>
              <a:rPr lang="en-US" sz="2400" dirty="0" smtClean="0">
                <a:latin typeface="Times New Roman" panose="02020603050405020304" pitchFamily="18" charset="0"/>
                <a:cs typeface="Times New Roman" panose="02020603050405020304" pitchFamily="18" charset="0"/>
              </a:rPr>
              <a:t>Excess moisture makes aerobic life difficult .</a:t>
            </a:r>
          </a:p>
          <a:p>
            <a:r>
              <a:rPr lang="en-US" sz="2400" dirty="0" smtClean="0">
                <a:latin typeface="Times New Roman" panose="02020603050405020304" pitchFamily="18" charset="0"/>
                <a:cs typeface="Times New Roman" panose="02020603050405020304" pitchFamily="18" charset="0"/>
              </a:rPr>
              <a:t>Lower moisture inhibits the biological life </a:t>
            </a:r>
          </a:p>
        </p:txBody>
      </p:sp>
    </p:spTree>
    <p:extLst>
      <p:ext uri="{BB962C8B-B14F-4D97-AF65-F5344CB8AC3E}">
        <p14:creationId xmlns:p14="http://schemas.microsoft.com/office/powerpoint/2010/main" val="218045390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latin typeface="Times New Roman" panose="02020603050405020304" pitchFamily="18" charset="0"/>
                <a:cs typeface="Times New Roman" panose="02020603050405020304" pitchFamily="18" charset="0"/>
              </a:rPr>
              <a:t>Merits And Demerits</a:t>
            </a:r>
            <a:endParaRPr lang="en-US"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half" idx="1"/>
          </p:nvPr>
        </p:nvSpPr>
        <p:spPr/>
        <p:txBody>
          <a:bodyPr>
            <a:normAutofit/>
          </a:bodyPr>
          <a:lstStyle/>
          <a:p>
            <a:pPr marL="0" indent="0">
              <a:buNone/>
            </a:pPr>
            <a:r>
              <a:rPr lang="en-US" sz="2400" b="1" dirty="0">
                <a:latin typeface="Times New Roman" panose="02020603050405020304" pitchFamily="18" charset="0"/>
                <a:cs typeface="Times New Roman" panose="02020603050405020304" pitchFamily="18" charset="0"/>
              </a:rPr>
              <a:t>Merits </a:t>
            </a:r>
            <a:endParaRPr lang="en-US" sz="2400" dirty="0">
              <a:latin typeface="Times New Roman" panose="02020603050405020304" pitchFamily="18" charset="0"/>
              <a:cs typeface="Times New Roman" panose="02020603050405020304" pitchFamily="18" charset="0"/>
            </a:endParaRPr>
          </a:p>
          <a:p>
            <a:r>
              <a:rPr lang="en-US" sz="2400" dirty="0" smtClean="0">
                <a:latin typeface="Times New Roman" panose="02020603050405020304" pitchFamily="18" charset="0"/>
                <a:cs typeface="Times New Roman" panose="02020603050405020304" pitchFamily="18" charset="0"/>
              </a:rPr>
              <a:t>Compost is excellent for resorting organic contents of agriculture soils .</a:t>
            </a:r>
            <a:endParaRPr lang="en-US" sz="2400" dirty="0">
              <a:latin typeface="Times New Roman" panose="02020603050405020304" pitchFamily="18" charset="0"/>
              <a:cs typeface="Times New Roman" panose="02020603050405020304" pitchFamily="18" charset="0"/>
            </a:endParaRPr>
          </a:p>
          <a:p>
            <a:r>
              <a:rPr lang="en-US" sz="2400" dirty="0" smtClean="0">
                <a:latin typeface="Times New Roman" panose="02020603050405020304" pitchFamily="18" charset="0"/>
                <a:cs typeface="Times New Roman" panose="02020603050405020304" pitchFamily="18" charset="0"/>
              </a:rPr>
              <a:t>Use in rural areas because  it is simple easy and economical method.</a:t>
            </a:r>
            <a:endParaRPr lang="en-US" sz="2400" dirty="0">
              <a:latin typeface="Times New Roman" panose="02020603050405020304" pitchFamily="18" charset="0"/>
              <a:cs typeface="Times New Roman" panose="02020603050405020304" pitchFamily="18" charset="0"/>
            </a:endParaRPr>
          </a:p>
          <a:p>
            <a:r>
              <a:rPr lang="en-US" sz="2400" dirty="0" smtClean="0">
                <a:latin typeface="Times New Roman" panose="02020603050405020304" pitchFamily="18" charset="0"/>
                <a:cs typeface="Times New Roman" panose="02020603050405020304" pitchFamily="18" charset="0"/>
              </a:rPr>
              <a:t>This is best method for disposal of putrescible materials.</a:t>
            </a:r>
          </a:p>
        </p:txBody>
      </p:sp>
      <p:sp>
        <p:nvSpPr>
          <p:cNvPr id="4" name="Content Placeholder 3"/>
          <p:cNvSpPr>
            <a:spLocks noGrp="1"/>
          </p:cNvSpPr>
          <p:nvPr>
            <p:ph sz="half" idx="2"/>
          </p:nvPr>
        </p:nvSpPr>
        <p:spPr/>
        <p:txBody>
          <a:bodyPr>
            <a:normAutofit/>
          </a:bodyPr>
          <a:lstStyle/>
          <a:p>
            <a:pPr marL="0" indent="0">
              <a:buNone/>
            </a:pPr>
            <a:r>
              <a:rPr lang="en-US" sz="2400" b="1" dirty="0">
                <a:latin typeface="Times New Roman" panose="02020603050405020304" pitchFamily="18" charset="0"/>
                <a:cs typeface="Times New Roman" panose="02020603050405020304" pitchFamily="18" charset="0"/>
              </a:rPr>
              <a:t>Demerits:</a:t>
            </a:r>
          </a:p>
          <a:p>
            <a:r>
              <a:rPr lang="en-US" sz="2400" dirty="0">
                <a:latin typeface="Times New Roman" panose="02020603050405020304" pitchFamily="18" charset="0"/>
                <a:cs typeface="Times New Roman" panose="02020603050405020304" pitchFamily="18" charset="0"/>
              </a:rPr>
              <a:t>Cost is 2 to 3 times higher then sanitary.</a:t>
            </a:r>
          </a:p>
          <a:p>
            <a:r>
              <a:rPr lang="en-US" sz="2400" dirty="0">
                <a:latin typeface="Times New Roman" panose="02020603050405020304" pitchFamily="18" charset="0"/>
                <a:cs typeface="Times New Roman" panose="02020603050405020304" pitchFamily="18" charset="0"/>
              </a:rPr>
              <a:t>Non putrescible material should be removed .</a:t>
            </a:r>
            <a:endParaRPr lang="en-US" sz="2400" b="1" dirty="0">
              <a:latin typeface="Times New Roman" panose="02020603050405020304" pitchFamily="18" charset="0"/>
              <a:cs typeface="Times New Roman" panose="02020603050405020304" pitchFamily="18" charset="0"/>
            </a:endParaRPr>
          </a:p>
          <a:p>
            <a:r>
              <a:rPr lang="en-US" sz="2400" dirty="0">
                <a:latin typeface="Times New Roman" panose="02020603050405020304" pitchFamily="18" charset="0"/>
                <a:cs typeface="Times New Roman" panose="02020603050405020304" pitchFamily="18" charset="0"/>
              </a:rPr>
              <a:t>Not suitable for urban areas</a:t>
            </a:r>
          </a:p>
          <a:p>
            <a:endParaRPr lang="en-US" dirty="0">
              <a:latin typeface="Times New Roman" panose="02020603050405020304" pitchFamily="18" charset="0"/>
              <a:cs typeface="Times New Roman" panose="02020603050405020304" pitchFamily="18" charset="0"/>
            </a:endParaRPr>
          </a:p>
          <a:p>
            <a:endParaRPr lang="en-US" dirty="0"/>
          </a:p>
        </p:txBody>
      </p:sp>
    </p:spTree>
    <p:extLst>
      <p:ext uri="{BB962C8B-B14F-4D97-AF65-F5344CB8AC3E}">
        <p14:creationId xmlns:p14="http://schemas.microsoft.com/office/powerpoint/2010/main" val="168835213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Times New Roman" panose="02020603050405020304" pitchFamily="18" charset="0"/>
                <a:cs typeface="Times New Roman" panose="02020603050405020304" pitchFamily="18" charset="0"/>
              </a:rPr>
              <a:t>Recycling</a:t>
            </a:r>
            <a:endParaRPr lang="en-US" b="1" dirty="0">
              <a:latin typeface="Times New Roman" panose="02020603050405020304" pitchFamily="18" charset="0"/>
              <a:cs typeface="Times New Roman" panose="02020603050405020304" pitchFamily="18" charset="0"/>
            </a:endParaRPr>
          </a:p>
        </p:txBody>
      </p:sp>
      <p:sp>
        <p:nvSpPr>
          <p:cNvPr id="3" name="Subtitle 2"/>
          <p:cNvSpPr>
            <a:spLocks noGrp="1"/>
          </p:cNvSpPr>
          <p:nvPr>
            <p:ph idx="1"/>
          </p:nvPr>
        </p:nvSpPr>
        <p:spPr/>
        <p:txBody>
          <a:bodyPr/>
          <a:lstStyle/>
          <a:p>
            <a:pPr marL="0" indent="0">
              <a:buNone/>
            </a:pPr>
            <a:endParaRPr lang="en-US" dirty="0"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0195008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latin typeface="Times New Roman" panose="02020603050405020304" pitchFamily="18" charset="0"/>
                <a:cs typeface="Times New Roman" panose="02020603050405020304" pitchFamily="18" charset="0"/>
              </a:rPr>
              <a:t>Introduction </a:t>
            </a:r>
            <a:endParaRPr lang="en-US"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Autofit/>
          </a:bodyPr>
          <a:lstStyle/>
          <a:p>
            <a:r>
              <a:rPr lang="en-US" sz="2400" dirty="0" smtClean="0">
                <a:latin typeface="Times New Roman" panose="02020603050405020304" pitchFamily="18" charset="0"/>
                <a:cs typeface="Times New Roman" panose="02020603050405020304" pitchFamily="18" charset="0"/>
              </a:rPr>
              <a:t>Solid wastes usually have significant amounts of valuable materials which should be separated and reused.</a:t>
            </a:r>
          </a:p>
          <a:p>
            <a:r>
              <a:rPr lang="en-US" sz="2400" dirty="0" smtClean="0">
                <a:latin typeface="Times New Roman" panose="02020603050405020304" pitchFamily="18" charset="0"/>
                <a:cs typeface="Times New Roman" panose="02020603050405020304" pitchFamily="18" charset="0"/>
              </a:rPr>
              <a:t>This would reduce the volume and weight of total solid wastes on the one hand &amp; reuse the valuable materials giving income on the other.</a:t>
            </a:r>
          </a:p>
          <a:p>
            <a:r>
              <a:rPr lang="en-US" sz="2400" dirty="0" smtClean="0">
                <a:latin typeface="Times New Roman" panose="02020603050405020304" pitchFamily="18" charset="0"/>
                <a:cs typeface="Times New Roman" panose="02020603050405020304" pitchFamily="18" charset="0"/>
              </a:rPr>
              <a:t>Some important solid wastes</a:t>
            </a:r>
          </a:p>
          <a:p>
            <a:pPr marL="514350" indent="-514350">
              <a:buFont typeface="+mj-lt"/>
              <a:buAutoNum type="romanLcPeriod"/>
            </a:pPr>
            <a:r>
              <a:rPr lang="en-US" sz="2400" dirty="0" smtClean="0">
                <a:latin typeface="Times New Roman" panose="02020603050405020304" pitchFamily="18" charset="0"/>
                <a:cs typeface="Times New Roman" panose="02020603050405020304" pitchFamily="18" charset="0"/>
              </a:rPr>
              <a:t>Paper</a:t>
            </a:r>
          </a:p>
          <a:p>
            <a:pPr marL="514350" indent="-514350">
              <a:buFont typeface="+mj-lt"/>
              <a:buAutoNum type="romanLcPeriod"/>
            </a:pPr>
            <a:r>
              <a:rPr lang="en-US" sz="2400" dirty="0" smtClean="0">
                <a:latin typeface="Times New Roman" panose="02020603050405020304" pitchFamily="18" charset="0"/>
                <a:cs typeface="Times New Roman" panose="02020603050405020304" pitchFamily="18" charset="0"/>
              </a:rPr>
              <a:t>Glass</a:t>
            </a:r>
          </a:p>
          <a:p>
            <a:pPr marL="514350" indent="-514350">
              <a:buFont typeface="+mj-lt"/>
              <a:buAutoNum type="romanLcPeriod"/>
            </a:pPr>
            <a:r>
              <a:rPr lang="en-US" sz="2400" dirty="0" smtClean="0">
                <a:latin typeface="Times New Roman" panose="02020603050405020304" pitchFamily="18" charset="0"/>
                <a:cs typeface="Times New Roman" panose="02020603050405020304" pitchFamily="18" charset="0"/>
              </a:rPr>
              <a:t>Metals</a:t>
            </a:r>
          </a:p>
          <a:p>
            <a:pPr marL="514350" indent="-514350">
              <a:buFont typeface="+mj-lt"/>
              <a:buAutoNum type="romanLcPeriod"/>
            </a:pPr>
            <a:r>
              <a:rPr lang="en-US" sz="2400" dirty="0" smtClean="0">
                <a:latin typeface="Times New Roman" panose="02020603050405020304" pitchFamily="18" charset="0"/>
                <a:cs typeface="Times New Roman" panose="02020603050405020304" pitchFamily="18" charset="0"/>
              </a:rPr>
              <a:t>Plastics</a:t>
            </a:r>
          </a:p>
          <a:p>
            <a:pPr marL="514350" indent="-514350">
              <a:buFont typeface="+mj-lt"/>
              <a:buAutoNum type="romanLcPeriod"/>
            </a:pPr>
            <a:r>
              <a:rPr lang="en-US" sz="2400" dirty="0" smtClean="0">
                <a:latin typeface="Times New Roman" panose="02020603050405020304" pitchFamily="18" charset="0"/>
                <a:cs typeface="Times New Roman" panose="02020603050405020304" pitchFamily="18" charset="0"/>
              </a:rPr>
              <a:t>Rubber</a:t>
            </a:r>
          </a:p>
        </p:txBody>
      </p:sp>
    </p:spTree>
    <p:extLst>
      <p:ext uri="{BB962C8B-B14F-4D97-AF65-F5344CB8AC3E}">
        <p14:creationId xmlns:p14="http://schemas.microsoft.com/office/powerpoint/2010/main" val="52629874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latin typeface="Times New Roman" panose="02020603050405020304" pitchFamily="18" charset="0"/>
                <a:cs typeface="Times New Roman" panose="02020603050405020304" pitchFamily="18" charset="0"/>
              </a:rPr>
              <a:t>Merits</a:t>
            </a:r>
            <a:endParaRPr lang="en-US"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rmAutofit/>
          </a:bodyPr>
          <a:lstStyle/>
          <a:p>
            <a:r>
              <a:rPr lang="en-US" sz="2400" dirty="0" smtClean="0">
                <a:latin typeface="Times New Roman" panose="02020603050405020304" pitchFamily="18" charset="0"/>
                <a:cs typeface="Times New Roman" panose="02020603050405020304" pitchFamily="18" charset="0"/>
              </a:rPr>
              <a:t>It increases the income of waste collectors, artisans and suppliers.</a:t>
            </a:r>
          </a:p>
          <a:p>
            <a:r>
              <a:rPr lang="en-US" sz="2400" dirty="0" smtClean="0">
                <a:latin typeface="Times New Roman" panose="02020603050405020304" pitchFamily="18" charset="0"/>
                <a:cs typeface="Times New Roman" panose="02020603050405020304" pitchFamily="18" charset="0"/>
              </a:rPr>
              <a:t>The re-useable articles are converted into usable products with less cost.</a:t>
            </a:r>
          </a:p>
          <a:p>
            <a:r>
              <a:rPr lang="en-US" sz="2400" dirty="0" smtClean="0">
                <a:latin typeface="Times New Roman" panose="02020603050405020304" pitchFamily="18" charset="0"/>
                <a:cs typeface="Times New Roman" panose="02020603050405020304" pitchFamily="18" charset="0"/>
              </a:rPr>
              <a:t>It eases burden of wastes disposal services of Municipal Corporation.</a:t>
            </a:r>
          </a:p>
          <a:p>
            <a:pPr marL="0" indent="0">
              <a:buNone/>
            </a:pPr>
            <a:r>
              <a:rPr lang="en-US" sz="2400" dirty="0" smtClean="0">
                <a:latin typeface="Times New Roman" panose="02020603050405020304" pitchFamily="18" charset="0"/>
                <a:cs typeface="Times New Roman" panose="02020603050405020304" pitchFamily="18" charset="0"/>
              </a:rPr>
              <a:t>E.g. 1.  Similarly there is no sources of tin in the USA. However packagers reclaim about 2 </a:t>
            </a:r>
            <a:r>
              <a:rPr lang="en-US" sz="2400" dirty="0" err="1" smtClean="0">
                <a:latin typeface="Times New Roman" panose="02020603050405020304" pitchFamily="18" charset="0"/>
                <a:cs typeface="Times New Roman" panose="02020603050405020304" pitchFamily="18" charset="0"/>
              </a:rPr>
              <a:t>kgs</a:t>
            </a:r>
            <a:r>
              <a:rPr lang="en-US" sz="2400" dirty="0" smtClean="0">
                <a:latin typeface="Times New Roman" panose="02020603050405020304" pitchFamily="18" charset="0"/>
                <a:cs typeface="Times New Roman" panose="02020603050405020304" pitchFamily="18" charset="0"/>
              </a:rPr>
              <a:t> of tin from each 1000 </a:t>
            </a:r>
            <a:r>
              <a:rPr lang="en-US" sz="2400" dirty="0" err="1" smtClean="0">
                <a:latin typeface="Times New Roman" panose="02020603050405020304" pitchFamily="18" charset="0"/>
                <a:cs typeface="Times New Roman" panose="02020603050405020304" pitchFamily="18" charset="0"/>
              </a:rPr>
              <a:t>kgs</a:t>
            </a:r>
            <a:r>
              <a:rPr lang="en-US" sz="2400" dirty="0" smtClean="0">
                <a:latin typeface="Times New Roman" panose="02020603050405020304" pitchFamily="18" charset="0"/>
                <a:cs typeface="Times New Roman" panose="02020603050405020304" pitchFamily="18" charset="0"/>
              </a:rPr>
              <a:t> of metal food can.</a:t>
            </a:r>
          </a:p>
          <a:p>
            <a:pPr marL="0" indent="0">
              <a:buNone/>
            </a:pPr>
            <a:r>
              <a:rPr lang="en-US" sz="2400" dirty="0" smtClean="0">
                <a:latin typeface="Times New Roman" panose="02020603050405020304" pitchFamily="18" charset="0"/>
                <a:cs typeface="Times New Roman" panose="02020603050405020304" pitchFamily="18" charset="0"/>
              </a:rPr>
              <a:t>2.  The USA imports nearly all aluminum and recycles more than 60 percent of its aluminum beverage cans.</a:t>
            </a: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6258970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latin typeface="Times New Roman" panose="02020603050405020304" pitchFamily="18" charset="0"/>
                <a:cs typeface="Times New Roman" panose="02020603050405020304" pitchFamily="18" charset="0"/>
              </a:rPr>
              <a:t>Demerits</a:t>
            </a:r>
            <a:endParaRPr lang="en-US"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rmAutofit/>
          </a:bodyPr>
          <a:lstStyle/>
          <a:p>
            <a:r>
              <a:rPr lang="en-US" sz="2400" dirty="0" smtClean="0">
                <a:latin typeface="Times New Roman" panose="02020603050405020304" pitchFamily="18" charset="0"/>
                <a:cs typeface="Times New Roman" panose="02020603050405020304" pitchFamily="18" charset="0"/>
              </a:rPr>
              <a:t>All the reusable constituents has to be separated for separate recycling such as paper, plastic, glass and metal etc. hence it may become expensive process.</a:t>
            </a:r>
          </a:p>
          <a:p>
            <a:r>
              <a:rPr lang="en-US" sz="2400" dirty="0" smtClean="0">
                <a:latin typeface="Times New Roman" panose="02020603050405020304" pitchFamily="18" charset="0"/>
                <a:cs typeface="Times New Roman" panose="02020603050405020304" pitchFamily="18" charset="0"/>
              </a:rPr>
              <a:t>Recycling of plastics is associated with technical and economic problems. This is because technologies for recycling differs from plastic to plastic and one plastic type has to be separated from others. For example</a:t>
            </a:r>
          </a:p>
          <a:p>
            <a:pPr marL="571500" indent="-571500">
              <a:buFont typeface="+mj-lt"/>
              <a:buAutoNum type="romanLcPeriod"/>
            </a:pPr>
            <a:r>
              <a:rPr lang="en-US" sz="2400" dirty="0" smtClean="0">
                <a:latin typeface="Times New Roman" panose="02020603050405020304" pitchFamily="18" charset="0"/>
                <a:cs typeface="Times New Roman" panose="02020603050405020304" pitchFamily="18" charset="0"/>
              </a:rPr>
              <a:t>A milk container is a high density polyethylene.</a:t>
            </a:r>
          </a:p>
          <a:p>
            <a:pPr marL="571500" indent="-571500">
              <a:buFont typeface="+mj-lt"/>
              <a:buAutoNum type="romanLcPeriod"/>
            </a:pPr>
            <a:r>
              <a:rPr lang="en-US" sz="2400" dirty="0" smtClean="0">
                <a:latin typeface="Times New Roman" panose="02020603050405020304" pitchFamily="18" charset="0"/>
                <a:cs typeface="Times New Roman" panose="02020603050405020304" pitchFamily="18" charset="0"/>
              </a:rPr>
              <a:t>An egg container is polystyrene.</a:t>
            </a:r>
          </a:p>
          <a:p>
            <a:pPr marL="571500" indent="-571500">
              <a:buFont typeface="+mj-lt"/>
              <a:buAutoNum type="romanLcPeriod"/>
            </a:pPr>
            <a:r>
              <a:rPr lang="en-US" sz="2400" dirty="0" smtClean="0">
                <a:latin typeface="Times New Roman" panose="02020603050405020304" pitchFamily="18" charset="0"/>
                <a:cs typeface="Times New Roman" panose="02020603050405020304" pitchFamily="18" charset="0"/>
              </a:rPr>
              <a:t>A soft drink bottle is polyethylene terephthalate.</a:t>
            </a:r>
          </a:p>
        </p:txBody>
      </p:sp>
    </p:spTree>
    <p:extLst>
      <p:ext uri="{BB962C8B-B14F-4D97-AF65-F5344CB8AC3E}">
        <p14:creationId xmlns:p14="http://schemas.microsoft.com/office/powerpoint/2010/main" val="21761269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Times New Roman" panose="02020603050405020304" pitchFamily="18" charset="0"/>
                <a:cs typeface="Times New Roman" panose="02020603050405020304" pitchFamily="18" charset="0"/>
              </a:rPr>
              <a:t>Sources of soil and land pollution </a:t>
            </a:r>
            <a:endParaRPr lang="en-US" b="1" dirty="0">
              <a:latin typeface="Times New Roman" panose="02020603050405020304" pitchFamily="18" charset="0"/>
              <a:cs typeface="Times New Roman" panose="02020603050405020304" pitchFamily="18" charset="0"/>
            </a:endParaRPr>
          </a:p>
        </p:txBody>
      </p:sp>
      <p:sp>
        <p:nvSpPr>
          <p:cNvPr id="4" name="Content Placeholder 3"/>
          <p:cNvSpPr>
            <a:spLocks noGrp="1"/>
          </p:cNvSpPr>
          <p:nvPr>
            <p:ph sz="half" idx="1"/>
          </p:nvPr>
        </p:nvSpPr>
        <p:spPr/>
        <p:txBody>
          <a:bodyPr>
            <a:normAutofit lnSpcReduction="10000"/>
          </a:bodyPr>
          <a:lstStyle/>
          <a:p>
            <a:r>
              <a:rPr lang="en-US" dirty="0" smtClean="0"/>
              <a:t>Domestic effluents and wastes</a:t>
            </a:r>
          </a:p>
          <a:p>
            <a:r>
              <a:rPr lang="en-US" dirty="0" smtClean="0"/>
              <a:t>Industrial effluents and wastes</a:t>
            </a:r>
          </a:p>
          <a:p>
            <a:r>
              <a:rPr lang="en-US" dirty="0" smtClean="0"/>
              <a:t>Agricultural wastes </a:t>
            </a:r>
          </a:p>
          <a:p>
            <a:r>
              <a:rPr lang="en-US" dirty="0" smtClean="0"/>
              <a:t>Municipal wastes </a:t>
            </a:r>
          </a:p>
          <a:p>
            <a:r>
              <a:rPr lang="en-US" dirty="0" smtClean="0"/>
              <a:t>Pollution by natural disasters</a:t>
            </a:r>
          </a:p>
          <a:p>
            <a:r>
              <a:rPr lang="en-US" dirty="0" smtClean="0"/>
              <a:t>Mining wastes</a:t>
            </a:r>
            <a:endParaRPr lang="en-US" dirty="0"/>
          </a:p>
        </p:txBody>
      </p:sp>
      <p:sp>
        <p:nvSpPr>
          <p:cNvPr id="5" name="Content Placeholder 4"/>
          <p:cNvSpPr>
            <a:spLocks noGrp="1"/>
          </p:cNvSpPr>
          <p:nvPr>
            <p:ph sz="half" idx="2"/>
          </p:nvPr>
        </p:nvSpPr>
        <p:spPr/>
        <p:txBody>
          <a:bodyPr>
            <a:normAutofit lnSpcReduction="10000"/>
          </a:bodyPr>
          <a:lstStyle/>
          <a:p>
            <a:r>
              <a:rPr lang="en-US" dirty="0" smtClean="0"/>
              <a:t>Water logging, salinity and sodicity</a:t>
            </a:r>
          </a:p>
          <a:p>
            <a:r>
              <a:rPr lang="en-US" dirty="0" smtClean="0"/>
              <a:t>Soil erosion and degradation</a:t>
            </a:r>
          </a:p>
          <a:p>
            <a:r>
              <a:rPr lang="en-US" dirty="0" smtClean="0"/>
              <a:t>Construction and demolition wastes</a:t>
            </a:r>
          </a:p>
          <a:p>
            <a:r>
              <a:rPr lang="en-US" dirty="0" smtClean="0"/>
              <a:t>Atomic and nuclear wastes</a:t>
            </a:r>
          </a:p>
          <a:p>
            <a:r>
              <a:rPr lang="en-US" dirty="0" smtClean="0"/>
              <a:t>Hospital and commercial wastes</a:t>
            </a:r>
            <a:endParaRPr lang="en-US" dirty="0"/>
          </a:p>
        </p:txBody>
      </p:sp>
    </p:spTree>
    <p:extLst>
      <p:ext uri="{BB962C8B-B14F-4D97-AF65-F5344CB8AC3E}">
        <p14:creationId xmlns:p14="http://schemas.microsoft.com/office/powerpoint/2010/main" val="348602816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b="1" dirty="0" smtClean="0">
                <a:latin typeface="Times New Roman" panose="02020603050405020304" pitchFamily="18" charset="0"/>
                <a:cs typeface="Times New Roman" panose="02020603050405020304" pitchFamily="18" charset="0"/>
              </a:rPr>
              <a:t>Domestic Effluents And Wastes</a:t>
            </a:r>
            <a:endParaRPr lang="en-US" b="1" dirty="0">
              <a:latin typeface="Times New Roman" panose="02020603050405020304" pitchFamily="18" charset="0"/>
              <a:cs typeface="Times New Roman" panose="02020603050405020304" pitchFamily="18" charset="0"/>
            </a:endParaRPr>
          </a:p>
        </p:txBody>
      </p:sp>
      <p:sp>
        <p:nvSpPr>
          <p:cNvPr id="6" name="Text Placeholder 5"/>
          <p:cNvSpPr>
            <a:spLocks noGrp="1"/>
          </p:cNvSpPr>
          <p:nvPr>
            <p:ph type="body" idx="1"/>
          </p:nvPr>
        </p:nvSpPr>
        <p:spPr>
          <a:ln>
            <a:solidFill>
              <a:schemeClr val="tx1"/>
            </a:solidFill>
          </a:ln>
        </p:spPr>
        <p:txBody>
          <a:bodyPr/>
          <a:lstStyle/>
          <a:p>
            <a:r>
              <a:rPr lang="en-US" dirty="0" smtClean="0">
                <a:latin typeface="Times New Roman" panose="02020603050405020304" pitchFamily="18" charset="0"/>
                <a:cs typeface="Times New Roman" panose="02020603050405020304" pitchFamily="18" charset="0"/>
              </a:rPr>
              <a:t>Putrescible</a:t>
            </a:r>
            <a:endParaRPr lang="en-US" dirty="0">
              <a:latin typeface="Times New Roman" panose="02020603050405020304" pitchFamily="18" charset="0"/>
              <a:cs typeface="Times New Roman" panose="02020603050405020304" pitchFamily="18" charset="0"/>
            </a:endParaRPr>
          </a:p>
        </p:txBody>
      </p:sp>
      <p:sp>
        <p:nvSpPr>
          <p:cNvPr id="7" name="Content Placeholder 6"/>
          <p:cNvSpPr>
            <a:spLocks noGrp="1"/>
          </p:cNvSpPr>
          <p:nvPr>
            <p:ph sz="half" idx="2"/>
          </p:nvPr>
        </p:nvSpPr>
        <p:spPr>
          <a:ln>
            <a:solidFill>
              <a:schemeClr val="tx1"/>
            </a:solidFill>
          </a:ln>
        </p:spPr>
        <p:txBody>
          <a:bodyPr/>
          <a:lstStyle/>
          <a:p>
            <a:r>
              <a:rPr lang="en-US" dirty="0" smtClean="0">
                <a:latin typeface="Times New Roman" panose="02020603050405020304" pitchFamily="18" charset="0"/>
                <a:cs typeface="Times New Roman" panose="02020603050405020304" pitchFamily="18" charset="0"/>
              </a:rPr>
              <a:t>Also called </a:t>
            </a:r>
            <a:r>
              <a:rPr lang="en-US" dirty="0" smtClean="0">
                <a:solidFill>
                  <a:srgbClr val="FF0000"/>
                </a:solidFill>
                <a:latin typeface="Times New Roman" panose="02020603050405020304" pitchFamily="18" charset="0"/>
                <a:cs typeface="Times New Roman" panose="02020603050405020304" pitchFamily="18" charset="0"/>
              </a:rPr>
              <a:t>combustible waste</a:t>
            </a:r>
          </a:p>
          <a:p>
            <a:r>
              <a:rPr lang="en-US" dirty="0" smtClean="0">
                <a:latin typeface="Times New Roman" panose="02020603050405020304" pitchFamily="18" charset="0"/>
                <a:cs typeface="Times New Roman" panose="02020603050405020304" pitchFamily="18" charset="0"/>
              </a:rPr>
              <a:t>Polythene bags </a:t>
            </a:r>
          </a:p>
          <a:p>
            <a:r>
              <a:rPr lang="en-US" dirty="0" smtClean="0">
                <a:latin typeface="Times New Roman" panose="02020603050405020304" pitchFamily="18" charset="0"/>
                <a:cs typeface="Times New Roman" panose="02020603050405020304" pitchFamily="18" charset="0"/>
              </a:rPr>
              <a:t>Papers </a:t>
            </a:r>
          </a:p>
          <a:p>
            <a:r>
              <a:rPr lang="en-US" dirty="0" smtClean="0">
                <a:latin typeface="Times New Roman" panose="02020603050405020304" pitchFamily="18" charset="0"/>
                <a:cs typeface="Times New Roman" panose="02020603050405020304" pitchFamily="18" charset="0"/>
              </a:rPr>
              <a:t>Small and large cartons</a:t>
            </a:r>
          </a:p>
          <a:p>
            <a:r>
              <a:rPr lang="en-US" dirty="0" smtClean="0">
                <a:latin typeface="Times New Roman" panose="02020603050405020304" pitchFamily="18" charset="0"/>
                <a:cs typeface="Times New Roman" panose="02020603050405020304" pitchFamily="18" charset="0"/>
              </a:rPr>
              <a:t>Wood </a:t>
            </a:r>
          </a:p>
          <a:p>
            <a:r>
              <a:rPr lang="en-US" dirty="0" smtClean="0">
                <a:latin typeface="Times New Roman" panose="02020603050405020304" pitchFamily="18" charset="0"/>
                <a:cs typeface="Times New Roman" panose="02020603050405020304" pitchFamily="18" charset="0"/>
              </a:rPr>
              <a:t>Leather </a:t>
            </a:r>
          </a:p>
          <a:p>
            <a:r>
              <a:rPr lang="en-US" dirty="0">
                <a:latin typeface="Times New Roman" panose="02020603050405020304" pitchFamily="18" charset="0"/>
                <a:cs typeface="Times New Roman" panose="02020603050405020304" pitchFamily="18" charset="0"/>
              </a:rPr>
              <a:t>P</a:t>
            </a:r>
            <a:r>
              <a:rPr lang="en-US" dirty="0" smtClean="0">
                <a:latin typeface="Times New Roman" panose="02020603050405020304" pitchFamily="18" charset="0"/>
                <a:cs typeface="Times New Roman" panose="02020603050405020304" pitchFamily="18" charset="0"/>
              </a:rPr>
              <a:t>lastic</a:t>
            </a:r>
            <a:endParaRPr lang="en-US" dirty="0">
              <a:latin typeface="Times New Roman" panose="02020603050405020304" pitchFamily="18" charset="0"/>
              <a:cs typeface="Times New Roman" panose="02020603050405020304" pitchFamily="18" charset="0"/>
            </a:endParaRPr>
          </a:p>
        </p:txBody>
      </p:sp>
      <p:sp>
        <p:nvSpPr>
          <p:cNvPr id="8" name="Text Placeholder 7"/>
          <p:cNvSpPr>
            <a:spLocks noGrp="1"/>
          </p:cNvSpPr>
          <p:nvPr>
            <p:ph type="body" sz="quarter" idx="3"/>
          </p:nvPr>
        </p:nvSpPr>
        <p:spPr>
          <a:ln>
            <a:solidFill>
              <a:schemeClr val="tx1"/>
            </a:solidFill>
          </a:ln>
        </p:spPr>
        <p:txBody>
          <a:bodyPr/>
          <a:lstStyle/>
          <a:p>
            <a:r>
              <a:rPr lang="en-US" dirty="0" smtClean="0">
                <a:latin typeface="Times New Roman" panose="02020603050405020304" pitchFamily="18" charset="0"/>
                <a:cs typeface="Times New Roman" panose="02020603050405020304" pitchFamily="18" charset="0"/>
              </a:rPr>
              <a:t>Non putrescible</a:t>
            </a:r>
            <a:endParaRPr lang="en-US" dirty="0">
              <a:latin typeface="Times New Roman" panose="02020603050405020304" pitchFamily="18" charset="0"/>
              <a:cs typeface="Times New Roman" panose="02020603050405020304" pitchFamily="18" charset="0"/>
            </a:endParaRPr>
          </a:p>
        </p:txBody>
      </p:sp>
      <p:sp>
        <p:nvSpPr>
          <p:cNvPr id="9" name="Content Placeholder 8"/>
          <p:cNvSpPr>
            <a:spLocks noGrp="1"/>
          </p:cNvSpPr>
          <p:nvPr>
            <p:ph sz="quarter" idx="4"/>
          </p:nvPr>
        </p:nvSpPr>
        <p:spPr>
          <a:ln>
            <a:solidFill>
              <a:schemeClr val="tx1"/>
            </a:solidFill>
          </a:ln>
        </p:spPr>
        <p:txBody>
          <a:bodyPr>
            <a:normAutofit/>
          </a:bodyPr>
          <a:lstStyle/>
          <a:p>
            <a:r>
              <a:rPr lang="en-US" dirty="0" smtClean="0">
                <a:latin typeface="Times New Roman" panose="02020603050405020304" pitchFamily="18" charset="0"/>
                <a:cs typeface="Times New Roman" panose="02020603050405020304" pitchFamily="18" charset="0"/>
              </a:rPr>
              <a:t>Also known as </a:t>
            </a:r>
            <a:r>
              <a:rPr lang="en-US" dirty="0" smtClean="0">
                <a:solidFill>
                  <a:srgbClr val="FF0000"/>
                </a:solidFill>
                <a:latin typeface="Times New Roman" panose="02020603050405020304" pitchFamily="18" charset="0"/>
                <a:cs typeface="Times New Roman" panose="02020603050405020304" pitchFamily="18" charset="0"/>
              </a:rPr>
              <a:t>non combustible waste</a:t>
            </a:r>
          </a:p>
          <a:p>
            <a:r>
              <a:rPr lang="en-US" dirty="0" smtClean="0">
                <a:latin typeface="Times New Roman" panose="02020603050405020304" pitchFamily="18" charset="0"/>
                <a:cs typeface="Times New Roman" panose="02020603050405020304" pitchFamily="18" charset="0"/>
              </a:rPr>
              <a:t>Glass </a:t>
            </a:r>
          </a:p>
          <a:p>
            <a:r>
              <a:rPr lang="en-US" dirty="0" smtClean="0">
                <a:latin typeface="Times New Roman" panose="02020603050405020304" pitchFamily="18" charset="0"/>
                <a:cs typeface="Times New Roman" panose="02020603050405020304" pitchFamily="18" charset="0"/>
              </a:rPr>
              <a:t>Metals</a:t>
            </a:r>
          </a:p>
          <a:p>
            <a:r>
              <a:rPr lang="en-US" dirty="0" smtClean="0">
                <a:latin typeface="Times New Roman" panose="02020603050405020304" pitchFamily="18" charset="0"/>
                <a:cs typeface="Times New Roman" panose="02020603050405020304" pitchFamily="18" charset="0"/>
              </a:rPr>
              <a:t>Containers</a:t>
            </a:r>
          </a:p>
          <a:p>
            <a:r>
              <a:rPr lang="en-US" dirty="0" smtClean="0">
                <a:latin typeface="Times New Roman" panose="02020603050405020304" pitchFamily="18" charset="0"/>
                <a:cs typeface="Times New Roman" panose="02020603050405020304" pitchFamily="18" charset="0"/>
              </a:rPr>
              <a:t>Ceramics</a:t>
            </a:r>
          </a:p>
          <a:p>
            <a:r>
              <a:rPr lang="en-US" dirty="0" smtClean="0">
                <a:latin typeface="Times New Roman" panose="02020603050405020304" pitchFamily="18" charset="0"/>
                <a:cs typeface="Times New Roman" panose="02020603050405020304" pitchFamily="18" charset="0"/>
              </a:rPr>
              <a:t>Stones</a:t>
            </a:r>
          </a:p>
          <a:p>
            <a:r>
              <a:rPr lang="en-US" dirty="0" smtClean="0">
                <a:latin typeface="Times New Roman" panose="02020603050405020304" pitchFamily="18" charset="0"/>
                <a:cs typeface="Times New Roman" panose="02020603050405020304" pitchFamily="18" charset="0"/>
              </a:rPr>
              <a:t>Chemicals</a:t>
            </a:r>
          </a:p>
        </p:txBody>
      </p:sp>
    </p:spTree>
    <p:extLst>
      <p:ext uri="{BB962C8B-B14F-4D97-AF65-F5344CB8AC3E}">
        <p14:creationId xmlns:p14="http://schemas.microsoft.com/office/powerpoint/2010/main" val="198350297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b="1" dirty="0" smtClean="0">
                <a:latin typeface="Times New Roman" panose="02020603050405020304" pitchFamily="18" charset="0"/>
                <a:cs typeface="Times New Roman" panose="02020603050405020304" pitchFamily="18" charset="0"/>
              </a:rPr>
              <a:t>Domestic Effluents And Wastes</a:t>
            </a:r>
            <a:endParaRPr lang="en-US" b="1" dirty="0">
              <a:latin typeface="Times New Roman" panose="02020603050405020304" pitchFamily="18" charset="0"/>
              <a:cs typeface="Times New Roman" panose="02020603050405020304" pitchFamily="18" charset="0"/>
            </a:endParaRPr>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912175117"/>
              </p:ext>
            </p:extLst>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22618764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546</TotalTime>
  <Words>2953</Words>
  <Application>Microsoft Office PowerPoint</Application>
  <PresentationFormat>On-screen Show (4:3)</PresentationFormat>
  <Paragraphs>371</Paragraphs>
  <Slides>69</Slides>
  <Notes>1</Notes>
  <HiddenSlides>0</HiddenSlides>
  <MMClips>0</MMClips>
  <ScaleCrop>false</ScaleCrop>
  <HeadingPairs>
    <vt:vector size="4" baseType="variant">
      <vt:variant>
        <vt:lpstr>Theme</vt:lpstr>
      </vt:variant>
      <vt:variant>
        <vt:i4>1</vt:i4>
      </vt:variant>
      <vt:variant>
        <vt:lpstr>Slide Titles</vt:lpstr>
      </vt:variant>
      <vt:variant>
        <vt:i4>69</vt:i4>
      </vt:variant>
    </vt:vector>
  </HeadingPairs>
  <TitlesOfParts>
    <vt:vector size="70" baseType="lpstr">
      <vt:lpstr>Office Theme</vt:lpstr>
      <vt:lpstr>Soil and land pollution</vt:lpstr>
      <vt:lpstr>Definition Of Land And Soil</vt:lpstr>
      <vt:lpstr>Continued…</vt:lpstr>
      <vt:lpstr>Composition Of Soil</vt:lpstr>
      <vt:lpstr>Soil Pollution</vt:lpstr>
      <vt:lpstr>Land And Soil Pollution</vt:lpstr>
      <vt:lpstr>Sources of soil and land pollution </vt:lpstr>
      <vt:lpstr>Domestic Effluents And Wastes</vt:lpstr>
      <vt:lpstr>Domestic Effluents And Wastes</vt:lpstr>
      <vt:lpstr>Industrial Effluents And Wastes</vt:lpstr>
      <vt:lpstr>Agricultural Wastes</vt:lpstr>
      <vt:lpstr>Municipal wastes </vt:lpstr>
      <vt:lpstr>Pollution By Natural Disasters</vt:lpstr>
      <vt:lpstr>Pollution By Natural Disasters</vt:lpstr>
      <vt:lpstr>Water Logging, Salinity And Sodicity </vt:lpstr>
      <vt:lpstr>Soil Erosion And Degradation</vt:lpstr>
      <vt:lpstr>Sources of soil and land pollution</vt:lpstr>
      <vt:lpstr>PowerPoint Presentation</vt:lpstr>
      <vt:lpstr>Atomic and nuclear waste      </vt:lpstr>
      <vt:lpstr>PowerPoint Presentation</vt:lpstr>
      <vt:lpstr>Hospital Wastes</vt:lpstr>
      <vt:lpstr>PowerPoint Presentation</vt:lpstr>
      <vt:lpstr>Commercial Wastes</vt:lpstr>
      <vt:lpstr>PowerPoint Presentation</vt:lpstr>
      <vt:lpstr>Solid Waste</vt:lpstr>
      <vt:lpstr>PowerPoint Presentation</vt:lpstr>
      <vt:lpstr>Classification Of Solid Wastes</vt:lpstr>
      <vt:lpstr>Garbage</vt:lpstr>
      <vt:lpstr>Rubbish</vt:lpstr>
      <vt:lpstr>PowerPoint Presentation</vt:lpstr>
      <vt:lpstr>Pathological Wastes</vt:lpstr>
      <vt:lpstr>PowerPoint Presentation</vt:lpstr>
      <vt:lpstr>Industrial Wastes</vt:lpstr>
      <vt:lpstr> Soil And Land Pollution</vt:lpstr>
      <vt:lpstr>Composition Of Solid Waste</vt:lpstr>
      <vt:lpstr>Composition Of Urban Waste</vt:lpstr>
      <vt:lpstr>Composition Of Urban Waste</vt:lpstr>
      <vt:lpstr>Disease Related To Soil And Land Pollution</vt:lpstr>
      <vt:lpstr>Soil Waste Management</vt:lpstr>
      <vt:lpstr>Methods Of Disposal Of Solid Waste</vt:lpstr>
      <vt:lpstr>1.Source Reduction </vt:lpstr>
      <vt:lpstr>2.Open Dumping</vt:lpstr>
      <vt:lpstr>Open Dumping </vt:lpstr>
      <vt:lpstr>3.Ocean Dumping</vt:lpstr>
      <vt:lpstr>Ocean Dumping</vt:lpstr>
      <vt:lpstr>Sanitary Land Filling</vt:lpstr>
      <vt:lpstr>Definition</vt:lpstr>
      <vt:lpstr>Land fills </vt:lpstr>
      <vt:lpstr>Method </vt:lpstr>
      <vt:lpstr>Final cover </vt:lpstr>
      <vt:lpstr>Phases Of Sanitary Land Filling</vt:lpstr>
      <vt:lpstr>PowerPoint Presentation</vt:lpstr>
      <vt:lpstr>Merits </vt:lpstr>
      <vt:lpstr>Demerits </vt:lpstr>
      <vt:lpstr>Incineration </vt:lpstr>
      <vt:lpstr>Definition </vt:lpstr>
      <vt:lpstr>PowerPoint Presentation</vt:lpstr>
      <vt:lpstr>Merits </vt:lpstr>
      <vt:lpstr>Demerits </vt:lpstr>
      <vt:lpstr>Composting</vt:lpstr>
      <vt:lpstr>Define</vt:lpstr>
      <vt:lpstr>PowerPoint Presentation</vt:lpstr>
      <vt:lpstr>Process of Decomposition</vt:lpstr>
      <vt:lpstr>Measures</vt:lpstr>
      <vt:lpstr>Merits And Demerits</vt:lpstr>
      <vt:lpstr>Recycling</vt:lpstr>
      <vt:lpstr>Introduction </vt:lpstr>
      <vt:lpstr>Merits</vt:lpstr>
      <vt:lpstr>Demerits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faizan ahmad</dc:creator>
  <cp:lastModifiedBy>Dr. Fakhar U Zaman</cp:lastModifiedBy>
  <cp:revision>33</cp:revision>
  <dcterms:created xsi:type="dcterms:W3CDTF">2019-05-06T14:41:55Z</dcterms:created>
  <dcterms:modified xsi:type="dcterms:W3CDTF">2020-03-26T16:40:41Z</dcterms:modified>
</cp:coreProperties>
</file>